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1" r:id="rId2"/>
    <p:sldId id="262" r:id="rId3"/>
    <p:sldId id="258" r:id="rId4"/>
    <p:sldId id="259" r:id="rId5"/>
    <p:sldId id="260" r:id="rId6"/>
    <p:sldId id="263" r:id="rId7"/>
    <p:sldId id="265" r:id="rId8"/>
    <p:sldId id="266" r:id="rId9"/>
    <p:sldId id="267" r:id="rId10"/>
    <p:sldId id="268" r:id="rId11"/>
    <p:sldId id="269" r:id="rId12"/>
    <p:sldId id="264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7" r:id="rId40"/>
    <p:sldId id="296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808"/>
    <a:srgbClr val="8B0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66128-68D5-45F0-9C45-4DE833BB2E3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05205D7-0266-4E26-96ED-32BD9DB6823D}">
      <dgm:prSet phldrT="[Текст]" custT="1"/>
      <dgm:spPr/>
      <dgm:t>
        <a:bodyPr/>
        <a:lstStyle/>
        <a:p>
          <a:r>
            <a:rPr lang="uk-UA" sz="1400" b="1" dirty="0" smtClean="0"/>
            <a:t>Чесність</a:t>
          </a:r>
          <a:endParaRPr lang="uk-UA" sz="1400" b="1" dirty="0"/>
        </a:p>
      </dgm:t>
    </dgm:pt>
    <dgm:pt modelId="{A13C1AE5-1194-40B3-85BE-2FDAB949782E}" type="parTrans" cxnId="{F4A83553-4658-4615-959B-C40804FEAC98}">
      <dgm:prSet/>
      <dgm:spPr/>
      <dgm:t>
        <a:bodyPr/>
        <a:lstStyle/>
        <a:p>
          <a:endParaRPr lang="uk-UA"/>
        </a:p>
      </dgm:t>
    </dgm:pt>
    <dgm:pt modelId="{4D189A3C-82A2-4FC5-AB2C-48A5F676A2FD}" type="sibTrans" cxnId="{F4A83553-4658-4615-959B-C40804FEAC98}">
      <dgm:prSet/>
      <dgm:spPr/>
      <dgm:t>
        <a:bodyPr/>
        <a:lstStyle/>
        <a:p>
          <a:endParaRPr lang="uk-UA"/>
        </a:p>
      </dgm:t>
    </dgm:pt>
    <dgm:pt modelId="{DED9DC30-2AFC-49BA-8745-9D91C06A54F1}">
      <dgm:prSet phldrT="[Текст]" custT="1"/>
      <dgm:spPr/>
      <dgm:t>
        <a:bodyPr/>
        <a:lstStyle/>
        <a:p>
          <a:r>
            <a:rPr lang="uk-UA" sz="1400" b="1" dirty="0" smtClean="0"/>
            <a:t>Довіра</a:t>
          </a:r>
          <a:endParaRPr lang="uk-UA" sz="1400" b="1" dirty="0"/>
        </a:p>
      </dgm:t>
    </dgm:pt>
    <dgm:pt modelId="{1A8D2E45-EAE2-4411-9549-6C61B53DA0E2}" type="parTrans" cxnId="{156C3E64-D3E8-48BB-9E06-0ECC3D32428D}">
      <dgm:prSet/>
      <dgm:spPr/>
      <dgm:t>
        <a:bodyPr/>
        <a:lstStyle/>
        <a:p>
          <a:endParaRPr lang="uk-UA"/>
        </a:p>
      </dgm:t>
    </dgm:pt>
    <dgm:pt modelId="{0196F441-779D-4A56-BDDD-84B35DA15828}" type="sibTrans" cxnId="{156C3E64-D3E8-48BB-9E06-0ECC3D32428D}">
      <dgm:prSet/>
      <dgm:spPr/>
      <dgm:t>
        <a:bodyPr/>
        <a:lstStyle/>
        <a:p>
          <a:endParaRPr lang="uk-UA"/>
        </a:p>
      </dgm:t>
    </dgm:pt>
    <dgm:pt modelId="{80DBE1D9-3778-4B8F-B445-F04E963E32E1}">
      <dgm:prSet phldrT="[Текст]" custT="1"/>
      <dgm:spPr/>
      <dgm:t>
        <a:bodyPr/>
        <a:lstStyle/>
        <a:p>
          <a:r>
            <a:rPr lang="uk-UA" sz="1400" b="1" dirty="0" smtClean="0"/>
            <a:t>Справедливість</a:t>
          </a:r>
          <a:endParaRPr lang="uk-UA" sz="1400" b="1" dirty="0"/>
        </a:p>
      </dgm:t>
    </dgm:pt>
    <dgm:pt modelId="{E388C6C3-21F3-4207-9316-B58FE3B9A16C}" type="parTrans" cxnId="{A7AD7AF8-72F8-4321-933E-4B009F0C32C1}">
      <dgm:prSet/>
      <dgm:spPr/>
      <dgm:t>
        <a:bodyPr/>
        <a:lstStyle/>
        <a:p>
          <a:endParaRPr lang="uk-UA"/>
        </a:p>
      </dgm:t>
    </dgm:pt>
    <dgm:pt modelId="{25D02E1C-E1BA-4DAD-9022-3930D4567625}" type="sibTrans" cxnId="{A7AD7AF8-72F8-4321-933E-4B009F0C32C1}">
      <dgm:prSet/>
      <dgm:spPr/>
      <dgm:t>
        <a:bodyPr/>
        <a:lstStyle/>
        <a:p>
          <a:endParaRPr lang="uk-UA"/>
        </a:p>
      </dgm:t>
    </dgm:pt>
    <dgm:pt modelId="{F4266C00-1044-493A-A77E-903DCACC52C0}">
      <dgm:prSet phldrT="[Текст]" custT="1"/>
      <dgm:spPr/>
      <dgm:t>
        <a:bodyPr/>
        <a:lstStyle/>
        <a:p>
          <a:r>
            <a:rPr lang="uk-UA" sz="1400" b="1" dirty="0" smtClean="0"/>
            <a:t>Повага</a:t>
          </a:r>
          <a:endParaRPr lang="uk-UA" sz="1400" b="1" dirty="0"/>
        </a:p>
      </dgm:t>
    </dgm:pt>
    <dgm:pt modelId="{6B51761E-DABC-4D82-BE60-16D5BE0FCBF7}" type="parTrans" cxnId="{0B98AA9B-4B24-415B-B68E-E8BAE19BCDB0}">
      <dgm:prSet/>
      <dgm:spPr/>
      <dgm:t>
        <a:bodyPr/>
        <a:lstStyle/>
        <a:p>
          <a:endParaRPr lang="uk-UA"/>
        </a:p>
      </dgm:t>
    </dgm:pt>
    <dgm:pt modelId="{D509FE11-472A-4085-A621-14455B5B2EC9}" type="sibTrans" cxnId="{0B98AA9B-4B24-415B-B68E-E8BAE19BCDB0}">
      <dgm:prSet/>
      <dgm:spPr/>
      <dgm:t>
        <a:bodyPr/>
        <a:lstStyle/>
        <a:p>
          <a:endParaRPr lang="uk-UA"/>
        </a:p>
      </dgm:t>
    </dgm:pt>
    <dgm:pt modelId="{7ED43A18-DC5F-4611-8959-6CC3E9FA14FE}">
      <dgm:prSet phldrT="[Текст]" custT="1"/>
      <dgm:spPr/>
      <dgm:t>
        <a:bodyPr/>
        <a:lstStyle/>
        <a:p>
          <a:r>
            <a:rPr lang="uk-UA" sz="1400" b="1" dirty="0" smtClean="0"/>
            <a:t>Відповідальність</a:t>
          </a:r>
          <a:endParaRPr lang="uk-UA" sz="1400" b="1" dirty="0"/>
        </a:p>
      </dgm:t>
    </dgm:pt>
    <dgm:pt modelId="{758D7858-6530-4B55-BF55-3F768D5309F5}" type="parTrans" cxnId="{BF28E832-5AB2-402B-AA89-7076F666C332}">
      <dgm:prSet/>
      <dgm:spPr/>
      <dgm:t>
        <a:bodyPr/>
        <a:lstStyle/>
        <a:p>
          <a:endParaRPr lang="uk-UA"/>
        </a:p>
      </dgm:t>
    </dgm:pt>
    <dgm:pt modelId="{8936261C-FA84-4514-92AB-7F1697BEADB4}" type="sibTrans" cxnId="{BF28E832-5AB2-402B-AA89-7076F666C332}">
      <dgm:prSet/>
      <dgm:spPr/>
      <dgm:t>
        <a:bodyPr/>
        <a:lstStyle/>
        <a:p>
          <a:endParaRPr lang="uk-UA"/>
        </a:p>
      </dgm:t>
    </dgm:pt>
    <dgm:pt modelId="{62E49EB8-C04E-40F4-8D00-3908674605BC}">
      <dgm:prSet phldrT="[Текст]" custT="1"/>
      <dgm:spPr/>
      <dgm:t>
        <a:bodyPr/>
        <a:lstStyle/>
        <a:p>
          <a:r>
            <a:rPr lang="uk-UA" sz="1400" b="1" dirty="0" smtClean="0"/>
            <a:t>Сміливість</a:t>
          </a:r>
          <a:endParaRPr lang="uk-UA" sz="1400" b="1" dirty="0"/>
        </a:p>
      </dgm:t>
    </dgm:pt>
    <dgm:pt modelId="{446FCDFC-948D-4EE5-8B8B-3FCB68FD9310}" type="parTrans" cxnId="{A17E1E9A-152B-4974-8141-99C6372809A3}">
      <dgm:prSet/>
      <dgm:spPr/>
      <dgm:t>
        <a:bodyPr/>
        <a:lstStyle/>
        <a:p>
          <a:endParaRPr lang="uk-UA"/>
        </a:p>
      </dgm:t>
    </dgm:pt>
    <dgm:pt modelId="{3BD066D7-4796-42AC-A098-7B1D375F9998}" type="sibTrans" cxnId="{A17E1E9A-152B-4974-8141-99C6372809A3}">
      <dgm:prSet/>
      <dgm:spPr/>
      <dgm:t>
        <a:bodyPr/>
        <a:lstStyle/>
        <a:p>
          <a:endParaRPr lang="uk-UA"/>
        </a:p>
      </dgm:t>
    </dgm:pt>
    <dgm:pt modelId="{4A757688-70E4-4502-A4EE-6A369CC49592}" type="pres">
      <dgm:prSet presAssocID="{42866128-68D5-45F0-9C45-4DE833BB2E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F3DF7AA-EFFD-4FC8-8BE1-EA9023C26462}" type="pres">
      <dgm:prSet presAssocID="{005205D7-0266-4E26-96ED-32BD9DB6823D}" presName="node" presStyleLbl="node1" presStyleIdx="0" presStyleCnt="6" custRadScaleRad="100132" custRadScaleInc="783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C5569D2-A369-4439-8781-72EE4253F317}" type="pres">
      <dgm:prSet presAssocID="{005205D7-0266-4E26-96ED-32BD9DB6823D}" presName="spNode" presStyleCnt="0"/>
      <dgm:spPr/>
    </dgm:pt>
    <dgm:pt modelId="{673949BF-5685-47FB-BFD3-2CB3B96D3DD0}" type="pres">
      <dgm:prSet presAssocID="{4D189A3C-82A2-4FC5-AB2C-48A5F676A2FD}" presName="sibTrans" presStyleLbl="sibTrans1D1" presStyleIdx="0" presStyleCnt="6"/>
      <dgm:spPr/>
      <dgm:t>
        <a:bodyPr/>
        <a:lstStyle/>
        <a:p>
          <a:endParaRPr lang="uk-UA"/>
        </a:p>
      </dgm:t>
    </dgm:pt>
    <dgm:pt modelId="{38CA3AAD-0505-451D-84F3-85C78A4BE092}" type="pres">
      <dgm:prSet presAssocID="{DED9DC30-2AFC-49BA-8745-9D91C06A54F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335206-710C-4459-B4CB-F27D73160E7B}" type="pres">
      <dgm:prSet presAssocID="{DED9DC30-2AFC-49BA-8745-9D91C06A54F1}" presName="spNode" presStyleCnt="0"/>
      <dgm:spPr/>
    </dgm:pt>
    <dgm:pt modelId="{DFF12D51-2003-4EC2-AE77-5ED4460A5C15}" type="pres">
      <dgm:prSet presAssocID="{0196F441-779D-4A56-BDDD-84B35DA15828}" presName="sibTrans" presStyleLbl="sibTrans1D1" presStyleIdx="1" presStyleCnt="6"/>
      <dgm:spPr/>
      <dgm:t>
        <a:bodyPr/>
        <a:lstStyle/>
        <a:p>
          <a:endParaRPr lang="uk-UA"/>
        </a:p>
      </dgm:t>
    </dgm:pt>
    <dgm:pt modelId="{DEFE8729-B0AF-4E9C-90EF-B06773264275}" type="pres">
      <dgm:prSet presAssocID="{80DBE1D9-3778-4B8F-B445-F04E963E32E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118AC62-96D6-4491-9984-63079CF4DDEA}" type="pres">
      <dgm:prSet presAssocID="{80DBE1D9-3778-4B8F-B445-F04E963E32E1}" presName="spNode" presStyleCnt="0"/>
      <dgm:spPr/>
    </dgm:pt>
    <dgm:pt modelId="{D682DB3B-2DA8-4805-BA90-343E5A00556B}" type="pres">
      <dgm:prSet presAssocID="{25D02E1C-E1BA-4DAD-9022-3930D4567625}" presName="sibTrans" presStyleLbl="sibTrans1D1" presStyleIdx="2" presStyleCnt="6"/>
      <dgm:spPr/>
      <dgm:t>
        <a:bodyPr/>
        <a:lstStyle/>
        <a:p>
          <a:endParaRPr lang="uk-UA"/>
        </a:p>
      </dgm:t>
    </dgm:pt>
    <dgm:pt modelId="{088153AB-5484-413C-8B74-6A3271DB593B}" type="pres">
      <dgm:prSet presAssocID="{F4266C00-1044-493A-A77E-903DCACC52C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2577B33-929C-4448-A213-100884CF9DE7}" type="pres">
      <dgm:prSet presAssocID="{F4266C00-1044-493A-A77E-903DCACC52C0}" presName="spNode" presStyleCnt="0"/>
      <dgm:spPr/>
    </dgm:pt>
    <dgm:pt modelId="{8CD3F31A-CC18-4119-AE32-6C0A5E0A07B9}" type="pres">
      <dgm:prSet presAssocID="{D509FE11-472A-4085-A621-14455B5B2EC9}" presName="sibTrans" presStyleLbl="sibTrans1D1" presStyleIdx="3" presStyleCnt="6"/>
      <dgm:spPr/>
      <dgm:t>
        <a:bodyPr/>
        <a:lstStyle/>
        <a:p>
          <a:endParaRPr lang="uk-UA"/>
        </a:p>
      </dgm:t>
    </dgm:pt>
    <dgm:pt modelId="{56CCEA3B-F1D9-4150-89DF-B4A3A304DA95}" type="pres">
      <dgm:prSet presAssocID="{7ED43A18-DC5F-4611-8959-6CC3E9FA14F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48A22C-A782-4E78-80D3-A1F3D5A62A80}" type="pres">
      <dgm:prSet presAssocID="{7ED43A18-DC5F-4611-8959-6CC3E9FA14FE}" presName="spNode" presStyleCnt="0"/>
      <dgm:spPr/>
    </dgm:pt>
    <dgm:pt modelId="{7F48D1C7-CD79-42BD-B248-516EE645ACE6}" type="pres">
      <dgm:prSet presAssocID="{8936261C-FA84-4514-92AB-7F1697BEADB4}" presName="sibTrans" presStyleLbl="sibTrans1D1" presStyleIdx="4" presStyleCnt="6"/>
      <dgm:spPr/>
      <dgm:t>
        <a:bodyPr/>
        <a:lstStyle/>
        <a:p>
          <a:endParaRPr lang="uk-UA"/>
        </a:p>
      </dgm:t>
    </dgm:pt>
    <dgm:pt modelId="{139700AD-12FA-4902-90FA-A3E1046B5DBD}" type="pres">
      <dgm:prSet presAssocID="{62E49EB8-C04E-40F4-8D00-3908674605B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22F5C1-4065-4B2B-AA6B-BDBCD9B60041}" type="pres">
      <dgm:prSet presAssocID="{62E49EB8-C04E-40F4-8D00-3908674605BC}" presName="spNode" presStyleCnt="0"/>
      <dgm:spPr/>
    </dgm:pt>
    <dgm:pt modelId="{D1CDC4C4-5B23-475B-966C-E2A4B0B2EFE9}" type="pres">
      <dgm:prSet presAssocID="{3BD066D7-4796-42AC-A098-7B1D375F9998}" presName="sibTrans" presStyleLbl="sibTrans1D1" presStyleIdx="5" presStyleCnt="6"/>
      <dgm:spPr/>
      <dgm:t>
        <a:bodyPr/>
        <a:lstStyle/>
        <a:p>
          <a:endParaRPr lang="uk-UA"/>
        </a:p>
      </dgm:t>
    </dgm:pt>
  </dgm:ptLst>
  <dgm:cxnLst>
    <dgm:cxn modelId="{001EABE1-D0C8-4A9C-A5FC-A6454870B8C6}" type="presOf" srcId="{0196F441-779D-4A56-BDDD-84B35DA15828}" destId="{DFF12D51-2003-4EC2-AE77-5ED4460A5C15}" srcOrd="0" destOrd="0" presId="urn:microsoft.com/office/officeart/2005/8/layout/cycle6"/>
    <dgm:cxn modelId="{0B98AA9B-4B24-415B-B68E-E8BAE19BCDB0}" srcId="{42866128-68D5-45F0-9C45-4DE833BB2E3A}" destId="{F4266C00-1044-493A-A77E-903DCACC52C0}" srcOrd="3" destOrd="0" parTransId="{6B51761E-DABC-4D82-BE60-16D5BE0FCBF7}" sibTransId="{D509FE11-472A-4085-A621-14455B5B2EC9}"/>
    <dgm:cxn modelId="{F4A83553-4658-4615-959B-C40804FEAC98}" srcId="{42866128-68D5-45F0-9C45-4DE833BB2E3A}" destId="{005205D7-0266-4E26-96ED-32BD9DB6823D}" srcOrd="0" destOrd="0" parTransId="{A13C1AE5-1194-40B3-85BE-2FDAB949782E}" sibTransId="{4D189A3C-82A2-4FC5-AB2C-48A5F676A2FD}"/>
    <dgm:cxn modelId="{F9646972-E42C-4118-9489-7EDE345BAD82}" type="presOf" srcId="{D509FE11-472A-4085-A621-14455B5B2EC9}" destId="{8CD3F31A-CC18-4119-AE32-6C0A5E0A07B9}" srcOrd="0" destOrd="0" presId="urn:microsoft.com/office/officeart/2005/8/layout/cycle6"/>
    <dgm:cxn modelId="{A7AD7AF8-72F8-4321-933E-4B009F0C32C1}" srcId="{42866128-68D5-45F0-9C45-4DE833BB2E3A}" destId="{80DBE1D9-3778-4B8F-B445-F04E963E32E1}" srcOrd="2" destOrd="0" parTransId="{E388C6C3-21F3-4207-9316-B58FE3B9A16C}" sibTransId="{25D02E1C-E1BA-4DAD-9022-3930D4567625}"/>
    <dgm:cxn modelId="{CDE26247-111F-4AE8-AF60-D4FFD4388A01}" type="presOf" srcId="{3BD066D7-4796-42AC-A098-7B1D375F9998}" destId="{D1CDC4C4-5B23-475B-966C-E2A4B0B2EFE9}" srcOrd="0" destOrd="0" presId="urn:microsoft.com/office/officeart/2005/8/layout/cycle6"/>
    <dgm:cxn modelId="{F18CE964-88B4-4347-832B-146EB04EE3BE}" type="presOf" srcId="{4D189A3C-82A2-4FC5-AB2C-48A5F676A2FD}" destId="{673949BF-5685-47FB-BFD3-2CB3B96D3DD0}" srcOrd="0" destOrd="0" presId="urn:microsoft.com/office/officeart/2005/8/layout/cycle6"/>
    <dgm:cxn modelId="{40D03A90-8F7D-43BC-9E12-8668EA762833}" type="presOf" srcId="{7ED43A18-DC5F-4611-8959-6CC3E9FA14FE}" destId="{56CCEA3B-F1D9-4150-89DF-B4A3A304DA95}" srcOrd="0" destOrd="0" presId="urn:microsoft.com/office/officeart/2005/8/layout/cycle6"/>
    <dgm:cxn modelId="{D2F98FC6-0A7A-46C5-A73A-7395A87A104A}" type="presOf" srcId="{005205D7-0266-4E26-96ED-32BD9DB6823D}" destId="{CF3DF7AA-EFFD-4FC8-8BE1-EA9023C26462}" srcOrd="0" destOrd="0" presId="urn:microsoft.com/office/officeart/2005/8/layout/cycle6"/>
    <dgm:cxn modelId="{BF28E832-5AB2-402B-AA89-7076F666C332}" srcId="{42866128-68D5-45F0-9C45-4DE833BB2E3A}" destId="{7ED43A18-DC5F-4611-8959-6CC3E9FA14FE}" srcOrd="4" destOrd="0" parTransId="{758D7858-6530-4B55-BF55-3F768D5309F5}" sibTransId="{8936261C-FA84-4514-92AB-7F1697BEADB4}"/>
    <dgm:cxn modelId="{156C3E64-D3E8-48BB-9E06-0ECC3D32428D}" srcId="{42866128-68D5-45F0-9C45-4DE833BB2E3A}" destId="{DED9DC30-2AFC-49BA-8745-9D91C06A54F1}" srcOrd="1" destOrd="0" parTransId="{1A8D2E45-EAE2-4411-9549-6C61B53DA0E2}" sibTransId="{0196F441-779D-4A56-BDDD-84B35DA15828}"/>
    <dgm:cxn modelId="{FA56D0E0-809F-4B63-B875-25CB1022A595}" type="presOf" srcId="{80DBE1D9-3778-4B8F-B445-F04E963E32E1}" destId="{DEFE8729-B0AF-4E9C-90EF-B06773264275}" srcOrd="0" destOrd="0" presId="urn:microsoft.com/office/officeart/2005/8/layout/cycle6"/>
    <dgm:cxn modelId="{E6CDA3C5-8D51-4DA4-9989-08BBE2CD40BE}" type="presOf" srcId="{8936261C-FA84-4514-92AB-7F1697BEADB4}" destId="{7F48D1C7-CD79-42BD-B248-516EE645ACE6}" srcOrd="0" destOrd="0" presId="urn:microsoft.com/office/officeart/2005/8/layout/cycle6"/>
    <dgm:cxn modelId="{917990C6-8FC7-49A1-8B80-AA31B87C99C1}" type="presOf" srcId="{F4266C00-1044-493A-A77E-903DCACC52C0}" destId="{088153AB-5484-413C-8B74-6A3271DB593B}" srcOrd="0" destOrd="0" presId="urn:microsoft.com/office/officeart/2005/8/layout/cycle6"/>
    <dgm:cxn modelId="{D7987B24-D17D-4B5E-BDF6-AE78939B5BD9}" type="presOf" srcId="{42866128-68D5-45F0-9C45-4DE833BB2E3A}" destId="{4A757688-70E4-4502-A4EE-6A369CC49592}" srcOrd="0" destOrd="0" presId="urn:microsoft.com/office/officeart/2005/8/layout/cycle6"/>
    <dgm:cxn modelId="{2D08EA46-A815-4EC3-85FB-E9223602C9BD}" type="presOf" srcId="{25D02E1C-E1BA-4DAD-9022-3930D4567625}" destId="{D682DB3B-2DA8-4805-BA90-343E5A00556B}" srcOrd="0" destOrd="0" presId="urn:microsoft.com/office/officeart/2005/8/layout/cycle6"/>
    <dgm:cxn modelId="{A17E1E9A-152B-4974-8141-99C6372809A3}" srcId="{42866128-68D5-45F0-9C45-4DE833BB2E3A}" destId="{62E49EB8-C04E-40F4-8D00-3908674605BC}" srcOrd="5" destOrd="0" parTransId="{446FCDFC-948D-4EE5-8B8B-3FCB68FD9310}" sibTransId="{3BD066D7-4796-42AC-A098-7B1D375F9998}"/>
    <dgm:cxn modelId="{E5E47CB2-9308-47D4-9F71-12E02FF8A81C}" type="presOf" srcId="{DED9DC30-2AFC-49BA-8745-9D91C06A54F1}" destId="{38CA3AAD-0505-451D-84F3-85C78A4BE092}" srcOrd="0" destOrd="0" presId="urn:microsoft.com/office/officeart/2005/8/layout/cycle6"/>
    <dgm:cxn modelId="{E13FD79D-01CE-4234-B89E-BD3DAC9D92D7}" type="presOf" srcId="{62E49EB8-C04E-40F4-8D00-3908674605BC}" destId="{139700AD-12FA-4902-90FA-A3E1046B5DBD}" srcOrd="0" destOrd="0" presId="urn:microsoft.com/office/officeart/2005/8/layout/cycle6"/>
    <dgm:cxn modelId="{B752E8AD-5C8D-43F0-B775-13E4533D26AB}" type="presParOf" srcId="{4A757688-70E4-4502-A4EE-6A369CC49592}" destId="{CF3DF7AA-EFFD-4FC8-8BE1-EA9023C26462}" srcOrd="0" destOrd="0" presId="urn:microsoft.com/office/officeart/2005/8/layout/cycle6"/>
    <dgm:cxn modelId="{7C85BFD5-5F8E-4160-BB1C-0A3FFA659A75}" type="presParOf" srcId="{4A757688-70E4-4502-A4EE-6A369CC49592}" destId="{4C5569D2-A369-4439-8781-72EE4253F317}" srcOrd="1" destOrd="0" presId="urn:microsoft.com/office/officeart/2005/8/layout/cycle6"/>
    <dgm:cxn modelId="{237FCF8C-3468-4397-AC43-B14A397678EB}" type="presParOf" srcId="{4A757688-70E4-4502-A4EE-6A369CC49592}" destId="{673949BF-5685-47FB-BFD3-2CB3B96D3DD0}" srcOrd="2" destOrd="0" presId="urn:microsoft.com/office/officeart/2005/8/layout/cycle6"/>
    <dgm:cxn modelId="{A603C5D4-87BA-45B6-86A5-0F247BE89ED5}" type="presParOf" srcId="{4A757688-70E4-4502-A4EE-6A369CC49592}" destId="{38CA3AAD-0505-451D-84F3-85C78A4BE092}" srcOrd="3" destOrd="0" presId="urn:microsoft.com/office/officeart/2005/8/layout/cycle6"/>
    <dgm:cxn modelId="{BF7FBD53-BECB-4BC6-982C-98B2BAE5DE2F}" type="presParOf" srcId="{4A757688-70E4-4502-A4EE-6A369CC49592}" destId="{A8335206-710C-4459-B4CB-F27D73160E7B}" srcOrd="4" destOrd="0" presId="urn:microsoft.com/office/officeart/2005/8/layout/cycle6"/>
    <dgm:cxn modelId="{E5D932E7-0C50-489B-8984-490E6546CA8A}" type="presParOf" srcId="{4A757688-70E4-4502-A4EE-6A369CC49592}" destId="{DFF12D51-2003-4EC2-AE77-5ED4460A5C15}" srcOrd="5" destOrd="0" presId="urn:microsoft.com/office/officeart/2005/8/layout/cycle6"/>
    <dgm:cxn modelId="{35C7C216-1AC3-4A1E-87D9-2DC1ED6DDE8B}" type="presParOf" srcId="{4A757688-70E4-4502-A4EE-6A369CC49592}" destId="{DEFE8729-B0AF-4E9C-90EF-B06773264275}" srcOrd="6" destOrd="0" presId="urn:microsoft.com/office/officeart/2005/8/layout/cycle6"/>
    <dgm:cxn modelId="{05F35D4D-3C7E-4757-A485-FD547C8618EC}" type="presParOf" srcId="{4A757688-70E4-4502-A4EE-6A369CC49592}" destId="{6118AC62-96D6-4491-9984-63079CF4DDEA}" srcOrd="7" destOrd="0" presId="urn:microsoft.com/office/officeart/2005/8/layout/cycle6"/>
    <dgm:cxn modelId="{6B61DE39-13DE-49C3-B241-5D43198835EF}" type="presParOf" srcId="{4A757688-70E4-4502-A4EE-6A369CC49592}" destId="{D682DB3B-2DA8-4805-BA90-343E5A00556B}" srcOrd="8" destOrd="0" presId="urn:microsoft.com/office/officeart/2005/8/layout/cycle6"/>
    <dgm:cxn modelId="{C46FADC0-398F-4082-BACA-3985EAE432D8}" type="presParOf" srcId="{4A757688-70E4-4502-A4EE-6A369CC49592}" destId="{088153AB-5484-413C-8B74-6A3271DB593B}" srcOrd="9" destOrd="0" presId="urn:microsoft.com/office/officeart/2005/8/layout/cycle6"/>
    <dgm:cxn modelId="{2A90432B-5E06-41C3-9DB6-6CD1B741E107}" type="presParOf" srcId="{4A757688-70E4-4502-A4EE-6A369CC49592}" destId="{82577B33-929C-4448-A213-100884CF9DE7}" srcOrd="10" destOrd="0" presId="urn:microsoft.com/office/officeart/2005/8/layout/cycle6"/>
    <dgm:cxn modelId="{48A98E1F-0788-4EE7-AAF1-2ACDB958CEB4}" type="presParOf" srcId="{4A757688-70E4-4502-A4EE-6A369CC49592}" destId="{8CD3F31A-CC18-4119-AE32-6C0A5E0A07B9}" srcOrd="11" destOrd="0" presId="urn:microsoft.com/office/officeart/2005/8/layout/cycle6"/>
    <dgm:cxn modelId="{1C2C92DD-12CF-4AB0-B6D9-9B8C6E13C271}" type="presParOf" srcId="{4A757688-70E4-4502-A4EE-6A369CC49592}" destId="{56CCEA3B-F1D9-4150-89DF-B4A3A304DA95}" srcOrd="12" destOrd="0" presId="urn:microsoft.com/office/officeart/2005/8/layout/cycle6"/>
    <dgm:cxn modelId="{0D67591D-C104-405E-82A6-11163B55BA23}" type="presParOf" srcId="{4A757688-70E4-4502-A4EE-6A369CC49592}" destId="{D948A22C-A782-4E78-80D3-A1F3D5A62A80}" srcOrd="13" destOrd="0" presId="urn:microsoft.com/office/officeart/2005/8/layout/cycle6"/>
    <dgm:cxn modelId="{7AAC421C-2884-4C0E-921C-2C0B5AAA0164}" type="presParOf" srcId="{4A757688-70E4-4502-A4EE-6A369CC49592}" destId="{7F48D1C7-CD79-42BD-B248-516EE645ACE6}" srcOrd="14" destOrd="0" presId="urn:microsoft.com/office/officeart/2005/8/layout/cycle6"/>
    <dgm:cxn modelId="{4ED4A0BF-D8D0-46E9-AB2A-F0C4EC2497A2}" type="presParOf" srcId="{4A757688-70E4-4502-A4EE-6A369CC49592}" destId="{139700AD-12FA-4902-90FA-A3E1046B5DBD}" srcOrd="15" destOrd="0" presId="urn:microsoft.com/office/officeart/2005/8/layout/cycle6"/>
    <dgm:cxn modelId="{B8A3EA2C-006D-4181-B46C-D9FB9BCC02A9}" type="presParOf" srcId="{4A757688-70E4-4502-A4EE-6A369CC49592}" destId="{DF22F5C1-4065-4B2B-AA6B-BDBCD9B60041}" srcOrd="16" destOrd="0" presId="urn:microsoft.com/office/officeart/2005/8/layout/cycle6"/>
    <dgm:cxn modelId="{AE102E36-7AC5-46F5-BF52-A9C28D20E004}" type="presParOf" srcId="{4A757688-70E4-4502-A4EE-6A369CC49592}" destId="{D1CDC4C4-5B23-475B-966C-E2A4B0B2EFE9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7A33D-DF39-411E-9A87-8FDADF27320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700CB27-0446-48DC-8DF5-1076899A8B41}">
      <dgm:prSet phldrT="[Текст]" custT="1"/>
      <dgm:spPr/>
      <dgm:t>
        <a:bodyPr/>
        <a:lstStyle/>
        <a:p>
          <a:r>
            <a:rPr lang="uk-UA" sz="2000" b="1" i="0" dirty="0" smtClean="0"/>
            <a:t>Несанкціонована співпраця </a:t>
          </a:r>
          <a:endParaRPr lang="uk-UA" sz="2000" b="1" i="0" dirty="0"/>
        </a:p>
      </dgm:t>
    </dgm:pt>
    <dgm:pt modelId="{B785380E-CCD1-49D6-8A8E-C8005F310586}" type="parTrans" cxnId="{A9FC147B-851B-40E7-9147-D9F713BBE304}">
      <dgm:prSet/>
      <dgm:spPr/>
      <dgm:t>
        <a:bodyPr/>
        <a:lstStyle/>
        <a:p>
          <a:endParaRPr lang="uk-UA"/>
        </a:p>
      </dgm:t>
    </dgm:pt>
    <dgm:pt modelId="{1D650D73-ED8B-4EC4-895C-1BD8488C677C}" type="sibTrans" cxnId="{A9FC147B-851B-40E7-9147-D9F713BBE304}">
      <dgm:prSet/>
      <dgm:spPr/>
      <dgm:t>
        <a:bodyPr/>
        <a:lstStyle/>
        <a:p>
          <a:endParaRPr lang="uk-UA"/>
        </a:p>
      </dgm:t>
    </dgm:pt>
    <dgm:pt modelId="{4E0E2258-C94C-4A96-A004-B12A9899F069}">
      <dgm:prSet phldrT="[Текст]" custT="1"/>
      <dgm:spPr/>
      <dgm:t>
        <a:bodyPr/>
        <a:lstStyle/>
        <a:p>
          <a:r>
            <a:rPr lang="uk-UA" sz="2000" b="1" i="0" dirty="0" smtClean="0"/>
            <a:t>Хабарництво </a:t>
          </a:r>
          <a:endParaRPr lang="uk-UA" sz="2000" b="1" i="0" dirty="0"/>
        </a:p>
      </dgm:t>
    </dgm:pt>
    <dgm:pt modelId="{CF03C8BC-007D-44DC-99FB-7F75FB54A98A}" type="parTrans" cxnId="{F98249BA-B14B-4149-92ED-BCA5DEDC1298}">
      <dgm:prSet/>
      <dgm:spPr/>
      <dgm:t>
        <a:bodyPr/>
        <a:lstStyle/>
        <a:p>
          <a:endParaRPr lang="uk-UA"/>
        </a:p>
      </dgm:t>
    </dgm:pt>
    <dgm:pt modelId="{1CC2B373-C609-4783-A0A4-DA48B298BB2C}" type="sibTrans" cxnId="{F98249BA-B14B-4149-92ED-BCA5DEDC1298}">
      <dgm:prSet/>
      <dgm:spPr/>
      <dgm:t>
        <a:bodyPr/>
        <a:lstStyle/>
        <a:p>
          <a:endParaRPr lang="uk-UA"/>
        </a:p>
      </dgm:t>
    </dgm:pt>
    <dgm:pt modelId="{904AC7D1-3C7E-4C8E-A0D8-BCCD1411496F}">
      <dgm:prSet custT="1"/>
      <dgm:spPr/>
      <dgm:t>
        <a:bodyPr/>
        <a:lstStyle/>
        <a:p>
          <a:r>
            <a:rPr lang="uk-UA" sz="2000" b="1" i="0" dirty="0" smtClean="0"/>
            <a:t>Академічне шахрайство </a:t>
          </a:r>
          <a:endParaRPr lang="uk-UA" sz="2000" b="1" i="0" dirty="0"/>
        </a:p>
      </dgm:t>
    </dgm:pt>
    <dgm:pt modelId="{0184496D-F3F1-4994-B007-944A19153B5E}" type="parTrans" cxnId="{CB0D1153-C0C8-40BB-B911-B169182664AB}">
      <dgm:prSet/>
      <dgm:spPr/>
      <dgm:t>
        <a:bodyPr/>
        <a:lstStyle/>
        <a:p>
          <a:endParaRPr lang="uk-UA"/>
        </a:p>
      </dgm:t>
    </dgm:pt>
    <dgm:pt modelId="{F656DB64-ABDA-44F2-8645-4CBF4E1587A3}" type="sibTrans" cxnId="{CB0D1153-C0C8-40BB-B911-B169182664AB}">
      <dgm:prSet/>
      <dgm:spPr/>
      <dgm:t>
        <a:bodyPr/>
        <a:lstStyle/>
        <a:p>
          <a:endParaRPr lang="uk-UA"/>
        </a:p>
      </dgm:t>
    </dgm:pt>
    <dgm:pt modelId="{1D29037A-0A36-4F39-8647-1C5575CFA9C3}">
      <dgm:prSet custT="1"/>
      <dgm:spPr/>
      <dgm:t>
        <a:bodyPr/>
        <a:lstStyle/>
        <a:p>
          <a:r>
            <a:rPr lang="uk-UA" sz="2000" b="1" i="0" dirty="0" smtClean="0"/>
            <a:t>Фабрикація</a:t>
          </a:r>
          <a:endParaRPr lang="uk-UA" sz="2000" b="1" i="0" dirty="0"/>
        </a:p>
      </dgm:t>
    </dgm:pt>
    <dgm:pt modelId="{97609F7E-765C-4A7A-A253-737C8D1851ED}" type="parTrans" cxnId="{70D0131D-D0D3-4758-B067-1EA113081F49}">
      <dgm:prSet/>
      <dgm:spPr/>
      <dgm:t>
        <a:bodyPr/>
        <a:lstStyle/>
        <a:p>
          <a:endParaRPr lang="uk-UA"/>
        </a:p>
      </dgm:t>
    </dgm:pt>
    <dgm:pt modelId="{5C940FDB-A5D8-4721-A343-7420D671B007}" type="sibTrans" cxnId="{70D0131D-D0D3-4758-B067-1EA113081F49}">
      <dgm:prSet/>
      <dgm:spPr/>
      <dgm:t>
        <a:bodyPr/>
        <a:lstStyle/>
        <a:p>
          <a:endParaRPr lang="uk-UA"/>
        </a:p>
      </dgm:t>
    </dgm:pt>
    <dgm:pt modelId="{B6C7F120-9C2E-4EE7-9207-915E4C9643F3}">
      <dgm:prSet custT="1"/>
      <dgm:spPr/>
      <dgm:t>
        <a:bodyPr/>
        <a:lstStyle/>
        <a:p>
          <a:r>
            <a:rPr lang="uk-UA" sz="2000" b="1" i="0" dirty="0" smtClean="0"/>
            <a:t>Фальсифікація</a:t>
          </a:r>
          <a:endParaRPr lang="uk-UA" sz="2000" b="1" i="0" dirty="0"/>
        </a:p>
      </dgm:t>
    </dgm:pt>
    <dgm:pt modelId="{EF4F9308-804B-4841-B2B9-66E3E1096769}" type="parTrans" cxnId="{CB09D927-0A26-4FAB-93CC-84EA5CA6F575}">
      <dgm:prSet/>
      <dgm:spPr/>
      <dgm:t>
        <a:bodyPr/>
        <a:lstStyle/>
        <a:p>
          <a:endParaRPr lang="uk-UA"/>
        </a:p>
      </dgm:t>
    </dgm:pt>
    <dgm:pt modelId="{F6E075DD-11A8-465D-8F50-C694BDAA2046}" type="sibTrans" cxnId="{CB09D927-0A26-4FAB-93CC-84EA5CA6F575}">
      <dgm:prSet/>
      <dgm:spPr/>
      <dgm:t>
        <a:bodyPr/>
        <a:lstStyle/>
        <a:p>
          <a:endParaRPr lang="uk-UA"/>
        </a:p>
      </dgm:t>
    </dgm:pt>
    <dgm:pt modelId="{58918620-C2C5-4689-AA8D-AD315BAB2C5E}">
      <dgm:prSet custT="1"/>
      <dgm:spPr/>
      <dgm:t>
        <a:bodyPr/>
        <a:lstStyle/>
        <a:p>
          <a:r>
            <a:rPr lang="uk-UA" sz="2000" b="1" i="0" dirty="0" smtClean="0"/>
            <a:t>Списування</a:t>
          </a:r>
          <a:endParaRPr lang="uk-UA" sz="2000" b="1" i="0" dirty="0"/>
        </a:p>
      </dgm:t>
    </dgm:pt>
    <dgm:pt modelId="{8546BF4A-1462-421A-A0C4-24AE252604D1}" type="parTrans" cxnId="{0B550DCB-3D03-486C-ADFA-7894976E8770}">
      <dgm:prSet/>
      <dgm:spPr/>
      <dgm:t>
        <a:bodyPr/>
        <a:lstStyle/>
        <a:p>
          <a:endParaRPr lang="uk-UA"/>
        </a:p>
      </dgm:t>
    </dgm:pt>
    <dgm:pt modelId="{3B57B3D5-82FC-4C95-A454-25AF2CD5C4E8}" type="sibTrans" cxnId="{0B550DCB-3D03-486C-ADFA-7894976E8770}">
      <dgm:prSet/>
      <dgm:spPr/>
      <dgm:t>
        <a:bodyPr/>
        <a:lstStyle/>
        <a:p>
          <a:endParaRPr lang="uk-UA"/>
        </a:p>
      </dgm:t>
    </dgm:pt>
    <dgm:pt modelId="{25D9A4E5-032C-4587-8C93-110EBCF993C5}">
      <dgm:prSet custT="1"/>
      <dgm:spPr/>
      <dgm:t>
        <a:bodyPr/>
        <a:lstStyle/>
        <a:p>
          <a:r>
            <a:rPr lang="uk-UA" sz="2000" b="1" i="0" dirty="0" smtClean="0"/>
            <a:t>Обман</a:t>
          </a:r>
          <a:endParaRPr lang="uk-UA" sz="2000" b="1" i="0" dirty="0"/>
        </a:p>
      </dgm:t>
    </dgm:pt>
    <dgm:pt modelId="{80121867-774E-4634-94A1-D6C16F15C75D}" type="parTrans" cxnId="{9BD0D392-C309-4A35-BA24-DBE95E2FD837}">
      <dgm:prSet/>
      <dgm:spPr/>
      <dgm:t>
        <a:bodyPr/>
        <a:lstStyle/>
        <a:p>
          <a:endParaRPr lang="uk-UA"/>
        </a:p>
      </dgm:t>
    </dgm:pt>
    <dgm:pt modelId="{DA89F80D-5784-4BBE-BB58-C820212BB4D3}" type="sibTrans" cxnId="{9BD0D392-C309-4A35-BA24-DBE95E2FD837}">
      <dgm:prSet/>
      <dgm:spPr/>
      <dgm:t>
        <a:bodyPr/>
        <a:lstStyle/>
        <a:p>
          <a:endParaRPr lang="uk-UA"/>
        </a:p>
      </dgm:t>
    </dgm:pt>
    <dgm:pt modelId="{12A9887D-52C5-4286-8170-9173B30A7B20}">
      <dgm:prSet custT="1"/>
      <dgm:spPr/>
      <dgm:t>
        <a:bodyPr/>
        <a:lstStyle/>
        <a:p>
          <a:r>
            <a:rPr lang="uk-UA" sz="2000" b="1" i="0" dirty="0" smtClean="0"/>
            <a:t>Необ’єктивне оцінювання</a:t>
          </a:r>
          <a:endParaRPr lang="uk-UA" sz="2000" b="1" i="0" dirty="0"/>
        </a:p>
      </dgm:t>
    </dgm:pt>
    <dgm:pt modelId="{DAB06645-2BBB-40A2-A2D4-84E5A540F22C}" type="parTrans" cxnId="{52908328-FABB-49B6-8BE4-93358B69D4DB}">
      <dgm:prSet/>
      <dgm:spPr/>
      <dgm:t>
        <a:bodyPr/>
        <a:lstStyle/>
        <a:p>
          <a:endParaRPr lang="uk-UA"/>
        </a:p>
      </dgm:t>
    </dgm:pt>
    <dgm:pt modelId="{32591E0F-129A-4B65-A27A-E0D82FA6A63A}" type="sibTrans" cxnId="{52908328-FABB-49B6-8BE4-93358B69D4DB}">
      <dgm:prSet/>
      <dgm:spPr/>
      <dgm:t>
        <a:bodyPr/>
        <a:lstStyle/>
        <a:p>
          <a:endParaRPr lang="uk-UA"/>
        </a:p>
      </dgm:t>
    </dgm:pt>
    <dgm:pt modelId="{48B09D20-B056-4B4B-B89F-36B20647E9D0}">
      <dgm:prSet custT="1"/>
      <dgm:spPr/>
      <dgm:t>
        <a:bodyPr/>
        <a:lstStyle/>
        <a:p>
          <a:r>
            <a:rPr lang="uk-UA" sz="2000" b="1" i="0" dirty="0" smtClean="0"/>
            <a:t>Академічний плагіат </a:t>
          </a:r>
          <a:endParaRPr lang="uk-UA" sz="2000" b="1" i="0" dirty="0"/>
        </a:p>
      </dgm:t>
    </dgm:pt>
    <dgm:pt modelId="{C91664DF-5F74-4D47-A7C1-65F0E69B1972}" type="parTrans" cxnId="{079749EE-06B2-4936-B996-D91A1E59240E}">
      <dgm:prSet/>
      <dgm:spPr/>
      <dgm:t>
        <a:bodyPr/>
        <a:lstStyle/>
        <a:p>
          <a:endParaRPr lang="uk-UA"/>
        </a:p>
      </dgm:t>
    </dgm:pt>
    <dgm:pt modelId="{EE6CE683-3219-41A4-AE2B-89A9302A10F4}" type="sibTrans" cxnId="{079749EE-06B2-4936-B996-D91A1E59240E}">
      <dgm:prSet/>
      <dgm:spPr/>
      <dgm:t>
        <a:bodyPr/>
        <a:lstStyle/>
        <a:p>
          <a:endParaRPr lang="uk-UA"/>
        </a:p>
      </dgm:t>
    </dgm:pt>
    <dgm:pt modelId="{E1F70796-F6AE-4990-B57F-DC806644D4C8}">
      <dgm:prSet custT="1"/>
      <dgm:spPr/>
      <dgm:t>
        <a:bodyPr/>
        <a:lstStyle/>
        <a:p>
          <a:r>
            <a:rPr lang="uk-UA" sz="2000" b="1" i="0" dirty="0" err="1" smtClean="0"/>
            <a:t>Самоплагіат</a:t>
          </a:r>
          <a:endParaRPr lang="uk-UA" sz="2000" b="1" i="0" dirty="0"/>
        </a:p>
      </dgm:t>
    </dgm:pt>
    <dgm:pt modelId="{B9F37069-A075-4CAC-A56B-278ED25B29FF}" type="parTrans" cxnId="{629F0BB1-9AC4-423F-8261-C4953F4E4489}">
      <dgm:prSet/>
      <dgm:spPr/>
      <dgm:t>
        <a:bodyPr/>
        <a:lstStyle/>
        <a:p>
          <a:endParaRPr lang="uk-UA"/>
        </a:p>
      </dgm:t>
    </dgm:pt>
    <dgm:pt modelId="{F5D5F08F-1CEE-4928-A59D-B6B403A30DD3}" type="sibTrans" cxnId="{629F0BB1-9AC4-423F-8261-C4953F4E4489}">
      <dgm:prSet/>
      <dgm:spPr/>
      <dgm:t>
        <a:bodyPr/>
        <a:lstStyle/>
        <a:p>
          <a:endParaRPr lang="uk-UA"/>
        </a:p>
      </dgm:t>
    </dgm:pt>
    <dgm:pt modelId="{CB3D6586-AA72-4E11-A48C-1746BA8F8E93}" type="pres">
      <dgm:prSet presAssocID="{C957A33D-DF39-411E-9A87-8FDADF2732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9F2FFFE7-4095-4033-926B-B069AB3238C9}" type="pres">
      <dgm:prSet presAssocID="{E700CB27-0446-48DC-8DF5-1076899A8B41}" presName="parentLin" presStyleCnt="0"/>
      <dgm:spPr/>
    </dgm:pt>
    <dgm:pt modelId="{2A279C33-6606-42A1-8720-D71F08CA93E8}" type="pres">
      <dgm:prSet presAssocID="{E700CB27-0446-48DC-8DF5-1076899A8B41}" presName="parentLeftMargin" presStyleLbl="node1" presStyleIdx="0" presStyleCnt="10"/>
      <dgm:spPr/>
      <dgm:t>
        <a:bodyPr/>
        <a:lstStyle/>
        <a:p>
          <a:endParaRPr lang="uk-UA"/>
        </a:p>
      </dgm:t>
    </dgm:pt>
    <dgm:pt modelId="{3B60A2F5-F643-498B-88C8-237E0AFE53EE}" type="pres">
      <dgm:prSet presAssocID="{E700CB27-0446-48DC-8DF5-1076899A8B41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31D7EF-4C11-449D-BC56-E44398F50903}" type="pres">
      <dgm:prSet presAssocID="{E700CB27-0446-48DC-8DF5-1076899A8B41}" presName="negativeSpace" presStyleCnt="0"/>
      <dgm:spPr/>
    </dgm:pt>
    <dgm:pt modelId="{7D292AC8-E175-46B2-A3AF-281D4CFEF29B}" type="pres">
      <dgm:prSet presAssocID="{E700CB27-0446-48DC-8DF5-1076899A8B41}" presName="childText" presStyleLbl="conFgAcc1" presStyleIdx="0" presStyleCnt="10">
        <dgm:presLayoutVars>
          <dgm:bulletEnabled val="1"/>
        </dgm:presLayoutVars>
      </dgm:prSet>
      <dgm:spPr/>
    </dgm:pt>
    <dgm:pt modelId="{28C9FC52-788C-4FE1-9434-680E82045135}" type="pres">
      <dgm:prSet presAssocID="{1D650D73-ED8B-4EC4-895C-1BD8488C677C}" presName="spaceBetweenRectangles" presStyleCnt="0"/>
      <dgm:spPr/>
    </dgm:pt>
    <dgm:pt modelId="{A54AFD62-98BD-4600-B6D6-AED1031EBA7E}" type="pres">
      <dgm:prSet presAssocID="{904AC7D1-3C7E-4C8E-A0D8-BCCD1411496F}" presName="parentLin" presStyleCnt="0"/>
      <dgm:spPr/>
    </dgm:pt>
    <dgm:pt modelId="{93DADA09-23B1-4D4F-8FE4-F9A4DE903090}" type="pres">
      <dgm:prSet presAssocID="{904AC7D1-3C7E-4C8E-A0D8-BCCD1411496F}" presName="parentLeftMargin" presStyleLbl="node1" presStyleIdx="0" presStyleCnt="10"/>
      <dgm:spPr/>
      <dgm:t>
        <a:bodyPr/>
        <a:lstStyle/>
        <a:p>
          <a:endParaRPr lang="uk-UA"/>
        </a:p>
      </dgm:t>
    </dgm:pt>
    <dgm:pt modelId="{224B2B9E-A1D9-43DC-9F91-0952225D8853}" type="pres">
      <dgm:prSet presAssocID="{904AC7D1-3C7E-4C8E-A0D8-BCCD1411496F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4E2D27E-11E7-4F9A-8262-F3D31013DF28}" type="pres">
      <dgm:prSet presAssocID="{904AC7D1-3C7E-4C8E-A0D8-BCCD1411496F}" presName="negativeSpace" presStyleCnt="0"/>
      <dgm:spPr/>
    </dgm:pt>
    <dgm:pt modelId="{9F9DA23E-B589-441A-8D58-360301367961}" type="pres">
      <dgm:prSet presAssocID="{904AC7D1-3C7E-4C8E-A0D8-BCCD1411496F}" presName="childText" presStyleLbl="conFgAcc1" presStyleIdx="1" presStyleCnt="10">
        <dgm:presLayoutVars>
          <dgm:bulletEnabled val="1"/>
        </dgm:presLayoutVars>
      </dgm:prSet>
      <dgm:spPr/>
    </dgm:pt>
    <dgm:pt modelId="{59C7340A-8C7C-4638-AC90-11991D31E408}" type="pres">
      <dgm:prSet presAssocID="{F656DB64-ABDA-44F2-8645-4CBF4E1587A3}" presName="spaceBetweenRectangles" presStyleCnt="0"/>
      <dgm:spPr/>
    </dgm:pt>
    <dgm:pt modelId="{C4247953-27CF-46E6-8A9D-75236472C684}" type="pres">
      <dgm:prSet presAssocID="{1D29037A-0A36-4F39-8647-1C5575CFA9C3}" presName="parentLin" presStyleCnt="0"/>
      <dgm:spPr/>
    </dgm:pt>
    <dgm:pt modelId="{D6955A3C-C1A8-45D7-A0BA-5022EC55D1EC}" type="pres">
      <dgm:prSet presAssocID="{1D29037A-0A36-4F39-8647-1C5575CFA9C3}" presName="parentLeftMargin" presStyleLbl="node1" presStyleIdx="1" presStyleCnt="10"/>
      <dgm:spPr/>
      <dgm:t>
        <a:bodyPr/>
        <a:lstStyle/>
        <a:p>
          <a:endParaRPr lang="uk-UA"/>
        </a:p>
      </dgm:t>
    </dgm:pt>
    <dgm:pt modelId="{D5AB01A7-58D2-4664-8293-ED915B92BC07}" type="pres">
      <dgm:prSet presAssocID="{1D29037A-0A36-4F39-8647-1C5575CFA9C3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8D1228-9428-4358-8A06-85910E0571CA}" type="pres">
      <dgm:prSet presAssocID="{1D29037A-0A36-4F39-8647-1C5575CFA9C3}" presName="negativeSpace" presStyleCnt="0"/>
      <dgm:spPr/>
    </dgm:pt>
    <dgm:pt modelId="{3543EBF2-5799-4E76-8389-A8C519718F61}" type="pres">
      <dgm:prSet presAssocID="{1D29037A-0A36-4F39-8647-1C5575CFA9C3}" presName="childText" presStyleLbl="conFgAcc1" presStyleIdx="2" presStyleCnt="10">
        <dgm:presLayoutVars>
          <dgm:bulletEnabled val="1"/>
        </dgm:presLayoutVars>
      </dgm:prSet>
      <dgm:spPr/>
    </dgm:pt>
    <dgm:pt modelId="{E8036579-47D0-4C64-855E-F35CA7F30223}" type="pres">
      <dgm:prSet presAssocID="{5C940FDB-A5D8-4721-A343-7420D671B007}" presName="spaceBetweenRectangles" presStyleCnt="0"/>
      <dgm:spPr/>
    </dgm:pt>
    <dgm:pt modelId="{74766AA7-67F1-4496-918D-6C1D07277EC7}" type="pres">
      <dgm:prSet presAssocID="{B6C7F120-9C2E-4EE7-9207-915E4C9643F3}" presName="parentLin" presStyleCnt="0"/>
      <dgm:spPr/>
    </dgm:pt>
    <dgm:pt modelId="{6E9302BF-090E-464D-8BE4-C7644C1FFF41}" type="pres">
      <dgm:prSet presAssocID="{B6C7F120-9C2E-4EE7-9207-915E4C9643F3}" presName="parentLeftMargin" presStyleLbl="node1" presStyleIdx="2" presStyleCnt="10"/>
      <dgm:spPr/>
      <dgm:t>
        <a:bodyPr/>
        <a:lstStyle/>
        <a:p>
          <a:endParaRPr lang="uk-UA"/>
        </a:p>
      </dgm:t>
    </dgm:pt>
    <dgm:pt modelId="{AFF8F018-ABE2-41D8-AF3B-DA14FA27DCF5}" type="pres">
      <dgm:prSet presAssocID="{B6C7F120-9C2E-4EE7-9207-915E4C9643F3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75C599C-34C6-4DAF-A96B-B5A90824DB38}" type="pres">
      <dgm:prSet presAssocID="{B6C7F120-9C2E-4EE7-9207-915E4C9643F3}" presName="negativeSpace" presStyleCnt="0"/>
      <dgm:spPr/>
    </dgm:pt>
    <dgm:pt modelId="{29311DC2-9215-4F05-89E5-FFBFD5AE26E0}" type="pres">
      <dgm:prSet presAssocID="{B6C7F120-9C2E-4EE7-9207-915E4C9643F3}" presName="childText" presStyleLbl="conFgAcc1" presStyleIdx="3" presStyleCnt="10">
        <dgm:presLayoutVars>
          <dgm:bulletEnabled val="1"/>
        </dgm:presLayoutVars>
      </dgm:prSet>
      <dgm:spPr/>
    </dgm:pt>
    <dgm:pt modelId="{B3278159-2EEA-4F23-A4E0-94F619D9C6E0}" type="pres">
      <dgm:prSet presAssocID="{F6E075DD-11A8-465D-8F50-C694BDAA2046}" presName="spaceBetweenRectangles" presStyleCnt="0"/>
      <dgm:spPr/>
    </dgm:pt>
    <dgm:pt modelId="{0CB38E66-3C0B-4A9F-8669-8CE37DC47C55}" type="pres">
      <dgm:prSet presAssocID="{58918620-C2C5-4689-AA8D-AD315BAB2C5E}" presName="parentLin" presStyleCnt="0"/>
      <dgm:spPr/>
    </dgm:pt>
    <dgm:pt modelId="{C9B6635D-E649-4772-B25C-F1CABDE89D47}" type="pres">
      <dgm:prSet presAssocID="{58918620-C2C5-4689-AA8D-AD315BAB2C5E}" presName="parentLeftMargin" presStyleLbl="node1" presStyleIdx="3" presStyleCnt="10"/>
      <dgm:spPr/>
      <dgm:t>
        <a:bodyPr/>
        <a:lstStyle/>
        <a:p>
          <a:endParaRPr lang="uk-UA"/>
        </a:p>
      </dgm:t>
    </dgm:pt>
    <dgm:pt modelId="{D2807BB9-ED45-4C52-9C5C-45CABD43B919}" type="pres">
      <dgm:prSet presAssocID="{58918620-C2C5-4689-AA8D-AD315BAB2C5E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153DB6-7EF0-4F0E-B8B9-88402005B66B}" type="pres">
      <dgm:prSet presAssocID="{58918620-C2C5-4689-AA8D-AD315BAB2C5E}" presName="negativeSpace" presStyleCnt="0"/>
      <dgm:spPr/>
    </dgm:pt>
    <dgm:pt modelId="{A04ECC57-45BD-4C59-8897-C98DD22BA998}" type="pres">
      <dgm:prSet presAssocID="{58918620-C2C5-4689-AA8D-AD315BAB2C5E}" presName="childText" presStyleLbl="conFgAcc1" presStyleIdx="4" presStyleCnt="10">
        <dgm:presLayoutVars>
          <dgm:bulletEnabled val="1"/>
        </dgm:presLayoutVars>
      </dgm:prSet>
      <dgm:spPr/>
    </dgm:pt>
    <dgm:pt modelId="{578EB1F5-E657-4757-A9AE-2422E90644DB}" type="pres">
      <dgm:prSet presAssocID="{3B57B3D5-82FC-4C95-A454-25AF2CD5C4E8}" presName="spaceBetweenRectangles" presStyleCnt="0"/>
      <dgm:spPr/>
    </dgm:pt>
    <dgm:pt modelId="{C63BD85B-33EE-48DF-ACC8-B7BDFE125C3B}" type="pres">
      <dgm:prSet presAssocID="{25D9A4E5-032C-4587-8C93-110EBCF993C5}" presName="parentLin" presStyleCnt="0"/>
      <dgm:spPr/>
    </dgm:pt>
    <dgm:pt modelId="{3158A1E6-0E3A-41ED-9963-0D35DDEEE63A}" type="pres">
      <dgm:prSet presAssocID="{25D9A4E5-032C-4587-8C93-110EBCF993C5}" presName="parentLeftMargin" presStyleLbl="node1" presStyleIdx="4" presStyleCnt="10"/>
      <dgm:spPr/>
      <dgm:t>
        <a:bodyPr/>
        <a:lstStyle/>
        <a:p>
          <a:endParaRPr lang="uk-UA"/>
        </a:p>
      </dgm:t>
    </dgm:pt>
    <dgm:pt modelId="{8006620C-AA62-4F31-82F3-9A9D58DA14E0}" type="pres">
      <dgm:prSet presAssocID="{25D9A4E5-032C-4587-8C93-110EBCF993C5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F24101E-9DC9-4FC7-B525-048DF317DBC1}" type="pres">
      <dgm:prSet presAssocID="{25D9A4E5-032C-4587-8C93-110EBCF993C5}" presName="negativeSpace" presStyleCnt="0"/>
      <dgm:spPr/>
    </dgm:pt>
    <dgm:pt modelId="{B204DD2F-08C1-4571-85D1-D8E2037203C3}" type="pres">
      <dgm:prSet presAssocID="{25D9A4E5-032C-4587-8C93-110EBCF993C5}" presName="childText" presStyleLbl="conFgAcc1" presStyleIdx="5" presStyleCnt="10">
        <dgm:presLayoutVars>
          <dgm:bulletEnabled val="1"/>
        </dgm:presLayoutVars>
      </dgm:prSet>
      <dgm:spPr/>
    </dgm:pt>
    <dgm:pt modelId="{7E00E8C1-382C-406E-93A6-0322D00D0299}" type="pres">
      <dgm:prSet presAssocID="{DA89F80D-5784-4BBE-BB58-C820212BB4D3}" presName="spaceBetweenRectangles" presStyleCnt="0"/>
      <dgm:spPr/>
    </dgm:pt>
    <dgm:pt modelId="{CAD96270-3204-4B94-B385-E63AF60BEC4C}" type="pres">
      <dgm:prSet presAssocID="{4E0E2258-C94C-4A96-A004-B12A9899F069}" presName="parentLin" presStyleCnt="0"/>
      <dgm:spPr/>
    </dgm:pt>
    <dgm:pt modelId="{AD9855D8-0D14-484D-9BD1-F61DF53F4F99}" type="pres">
      <dgm:prSet presAssocID="{4E0E2258-C94C-4A96-A004-B12A9899F069}" presName="parentLeftMargin" presStyleLbl="node1" presStyleIdx="5" presStyleCnt="10"/>
      <dgm:spPr/>
      <dgm:t>
        <a:bodyPr/>
        <a:lstStyle/>
        <a:p>
          <a:endParaRPr lang="uk-UA"/>
        </a:p>
      </dgm:t>
    </dgm:pt>
    <dgm:pt modelId="{55991DD8-A5A2-4399-B288-E3593D1E50C1}" type="pres">
      <dgm:prSet presAssocID="{4E0E2258-C94C-4A96-A004-B12A9899F069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2F17CAF-EF80-40EB-8C8F-34D44CB31064}" type="pres">
      <dgm:prSet presAssocID="{4E0E2258-C94C-4A96-A004-B12A9899F069}" presName="negativeSpace" presStyleCnt="0"/>
      <dgm:spPr/>
    </dgm:pt>
    <dgm:pt modelId="{C753DB0C-C252-4C94-BED8-1E98C204B1DB}" type="pres">
      <dgm:prSet presAssocID="{4E0E2258-C94C-4A96-A004-B12A9899F069}" presName="childText" presStyleLbl="conFgAcc1" presStyleIdx="6" presStyleCnt="10">
        <dgm:presLayoutVars>
          <dgm:bulletEnabled val="1"/>
        </dgm:presLayoutVars>
      </dgm:prSet>
      <dgm:spPr/>
    </dgm:pt>
    <dgm:pt modelId="{C2DF1C18-4D8D-48A3-B9A1-925009187D39}" type="pres">
      <dgm:prSet presAssocID="{1CC2B373-C609-4783-A0A4-DA48B298BB2C}" presName="spaceBetweenRectangles" presStyleCnt="0"/>
      <dgm:spPr/>
    </dgm:pt>
    <dgm:pt modelId="{64E210F1-B17B-4C79-86D1-3CBEC69C3CC1}" type="pres">
      <dgm:prSet presAssocID="{12A9887D-52C5-4286-8170-9173B30A7B20}" presName="parentLin" presStyleCnt="0"/>
      <dgm:spPr/>
    </dgm:pt>
    <dgm:pt modelId="{40FB9A8E-0563-4E3F-9DD9-C7B8735CB086}" type="pres">
      <dgm:prSet presAssocID="{12A9887D-52C5-4286-8170-9173B30A7B20}" presName="parentLeftMargin" presStyleLbl="node1" presStyleIdx="6" presStyleCnt="10"/>
      <dgm:spPr/>
      <dgm:t>
        <a:bodyPr/>
        <a:lstStyle/>
        <a:p>
          <a:endParaRPr lang="uk-UA"/>
        </a:p>
      </dgm:t>
    </dgm:pt>
    <dgm:pt modelId="{7C9A09AB-F25C-4245-8E67-A0B749F8ED5C}" type="pres">
      <dgm:prSet presAssocID="{12A9887D-52C5-4286-8170-9173B30A7B20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EEDC21-5CEB-46CB-BCDF-32A309BD34A3}" type="pres">
      <dgm:prSet presAssocID="{12A9887D-52C5-4286-8170-9173B30A7B20}" presName="negativeSpace" presStyleCnt="0"/>
      <dgm:spPr/>
    </dgm:pt>
    <dgm:pt modelId="{69F4BC6F-188C-4BFE-A407-F0EF0598B7B4}" type="pres">
      <dgm:prSet presAssocID="{12A9887D-52C5-4286-8170-9173B30A7B20}" presName="childText" presStyleLbl="conFgAcc1" presStyleIdx="7" presStyleCnt="10">
        <dgm:presLayoutVars>
          <dgm:bulletEnabled val="1"/>
        </dgm:presLayoutVars>
      </dgm:prSet>
      <dgm:spPr/>
    </dgm:pt>
    <dgm:pt modelId="{40AD09B3-DE33-4CCD-9D1A-550620F3CBD3}" type="pres">
      <dgm:prSet presAssocID="{32591E0F-129A-4B65-A27A-E0D82FA6A63A}" presName="spaceBetweenRectangles" presStyleCnt="0"/>
      <dgm:spPr/>
    </dgm:pt>
    <dgm:pt modelId="{054AB155-3C78-4F50-8D29-5B9012AF5981}" type="pres">
      <dgm:prSet presAssocID="{48B09D20-B056-4B4B-B89F-36B20647E9D0}" presName="parentLin" presStyleCnt="0"/>
      <dgm:spPr/>
    </dgm:pt>
    <dgm:pt modelId="{95F4D61B-AF7F-4705-8767-8E79B9E8FF1C}" type="pres">
      <dgm:prSet presAssocID="{48B09D20-B056-4B4B-B89F-36B20647E9D0}" presName="parentLeftMargin" presStyleLbl="node1" presStyleIdx="7" presStyleCnt="10"/>
      <dgm:spPr/>
      <dgm:t>
        <a:bodyPr/>
        <a:lstStyle/>
        <a:p>
          <a:endParaRPr lang="uk-UA"/>
        </a:p>
      </dgm:t>
    </dgm:pt>
    <dgm:pt modelId="{8597ABF5-9CBA-4037-B319-159E4E682448}" type="pres">
      <dgm:prSet presAssocID="{48B09D20-B056-4B4B-B89F-36B20647E9D0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9E50DA-F135-4B94-B02C-59F337120597}" type="pres">
      <dgm:prSet presAssocID="{48B09D20-B056-4B4B-B89F-36B20647E9D0}" presName="negativeSpace" presStyleCnt="0"/>
      <dgm:spPr/>
    </dgm:pt>
    <dgm:pt modelId="{B7C70A72-3924-450A-8115-ADBA1E15E1B0}" type="pres">
      <dgm:prSet presAssocID="{48B09D20-B056-4B4B-B89F-36B20647E9D0}" presName="childText" presStyleLbl="conFgAcc1" presStyleIdx="8" presStyleCnt="10">
        <dgm:presLayoutVars>
          <dgm:bulletEnabled val="1"/>
        </dgm:presLayoutVars>
      </dgm:prSet>
      <dgm:spPr/>
    </dgm:pt>
    <dgm:pt modelId="{F4D1E9B2-0243-437F-9B6A-7A5242197338}" type="pres">
      <dgm:prSet presAssocID="{EE6CE683-3219-41A4-AE2B-89A9302A10F4}" presName="spaceBetweenRectangles" presStyleCnt="0"/>
      <dgm:spPr/>
    </dgm:pt>
    <dgm:pt modelId="{4F86D43F-781B-4114-8D9C-531D328462E0}" type="pres">
      <dgm:prSet presAssocID="{E1F70796-F6AE-4990-B57F-DC806644D4C8}" presName="parentLin" presStyleCnt="0"/>
      <dgm:spPr/>
    </dgm:pt>
    <dgm:pt modelId="{797C3FF9-FA55-42DA-8DE3-7810B5E75770}" type="pres">
      <dgm:prSet presAssocID="{E1F70796-F6AE-4990-B57F-DC806644D4C8}" presName="parentLeftMargin" presStyleLbl="node1" presStyleIdx="8" presStyleCnt="10"/>
      <dgm:spPr/>
      <dgm:t>
        <a:bodyPr/>
        <a:lstStyle/>
        <a:p>
          <a:endParaRPr lang="uk-UA"/>
        </a:p>
      </dgm:t>
    </dgm:pt>
    <dgm:pt modelId="{944CD9A9-143E-48E1-A008-B7EA6047D741}" type="pres">
      <dgm:prSet presAssocID="{E1F70796-F6AE-4990-B57F-DC806644D4C8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CFA6CC-06F5-4B08-A0AD-15C17FB40EAA}" type="pres">
      <dgm:prSet presAssocID="{E1F70796-F6AE-4990-B57F-DC806644D4C8}" presName="negativeSpace" presStyleCnt="0"/>
      <dgm:spPr/>
    </dgm:pt>
    <dgm:pt modelId="{604A4BA8-2777-4521-8699-616D5377A9FD}" type="pres">
      <dgm:prSet presAssocID="{E1F70796-F6AE-4990-B57F-DC806644D4C8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9BD0D392-C309-4A35-BA24-DBE95E2FD837}" srcId="{C957A33D-DF39-411E-9A87-8FDADF273207}" destId="{25D9A4E5-032C-4587-8C93-110EBCF993C5}" srcOrd="5" destOrd="0" parTransId="{80121867-774E-4634-94A1-D6C16F15C75D}" sibTransId="{DA89F80D-5784-4BBE-BB58-C820212BB4D3}"/>
    <dgm:cxn modelId="{00997A53-1F35-40FE-B508-6EDED6F76C44}" type="presOf" srcId="{25D9A4E5-032C-4587-8C93-110EBCF993C5}" destId="{3158A1E6-0E3A-41ED-9963-0D35DDEEE63A}" srcOrd="0" destOrd="0" presId="urn:microsoft.com/office/officeart/2005/8/layout/list1"/>
    <dgm:cxn modelId="{F7AB58C4-32AE-4931-AE9C-05BCD18ECA7A}" type="presOf" srcId="{E1F70796-F6AE-4990-B57F-DC806644D4C8}" destId="{944CD9A9-143E-48E1-A008-B7EA6047D741}" srcOrd="1" destOrd="0" presId="urn:microsoft.com/office/officeart/2005/8/layout/list1"/>
    <dgm:cxn modelId="{143D4C27-0FA1-44AA-B453-5242AB31C13B}" type="presOf" srcId="{12A9887D-52C5-4286-8170-9173B30A7B20}" destId="{40FB9A8E-0563-4E3F-9DD9-C7B8735CB086}" srcOrd="0" destOrd="0" presId="urn:microsoft.com/office/officeart/2005/8/layout/list1"/>
    <dgm:cxn modelId="{1CB64A77-4F90-4799-8F6A-BBAB8F8A7F18}" type="presOf" srcId="{B6C7F120-9C2E-4EE7-9207-915E4C9643F3}" destId="{AFF8F018-ABE2-41D8-AF3B-DA14FA27DCF5}" srcOrd="1" destOrd="0" presId="urn:microsoft.com/office/officeart/2005/8/layout/list1"/>
    <dgm:cxn modelId="{079749EE-06B2-4936-B996-D91A1E59240E}" srcId="{C957A33D-DF39-411E-9A87-8FDADF273207}" destId="{48B09D20-B056-4B4B-B89F-36B20647E9D0}" srcOrd="8" destOrd="0" parTransId="{C91664DF-5F74-4D47-A7C1-65F0E69B1972}" sibTransId="{EE6CE683-3219-41A4-AE2B-89A9302A10F4}"/>
    <dgm:cxn modelId="{B1973227-AA7B-4BDD-9DDF-D8FFFD8C0AB9}" type="presOf" srcId="{B6C7F120-9C2E-4EE7-9207-915E4C9643F3}" destId="{6E9302BF-090E-464D-8BE4-C7644C1FFF41}" srcOrd="0" destOrd="0" presId="urn:microsoft.com/office/officeart/2005/8/layout/list1"/>
    <dgm:cxn modelId="{52BE8560-1995-4D54-B466-07F2C7543B1E}" type="presOf" srcId="{48B09D20-B056-4B4B-B89F-36B20647E9D0}" destId="{95F4D61B-AF7F-4705-8767-8E79B9E8FF1C}" srcOrd="0" destOrd="0" presId="urn:microsoft.com/office/officeart/2005/8/layout/list1"/>
    <dgm:cxn modelId="{1B0C71CE-9036-41BF-83F6-8C6736868EBF}" type="presOf" srcId="{58918620-C2C5-4689-AA8D-AD315BAB2C5E}" destId="{D2807BB9-ED45-4C52-9C5C-45CABD43B919}" srcOrd="1" destOrd="0" presId="urn:microsoft.com/office/officeart/2005/8/layout/list1"/>
    <dgm:cxn modelId="{359344F6-C230-4939-BC1D-6B021473F573}" type="presOf" srcId="{48B09D20-B056-4B4B-B89F-36B20647E9D0}" destId="{8597ABF5-9CBA-4037-B319-159E4E682448}" srcOrd="1" destOrd="0" presId="urn:microsoft.com/office/officeart/2005/8/layout/list1"/>
    <dgm:cxn modelId="{CB0D1153-C0C8-40BB-B911-B169182664AB}" srcId="{C957A33D-DF39-411E-9A87-8FDADF273207}" destId="{904AC7D1-3C7E-4C8E-A0D8-BCCD1411496F}" srcOrd="1" destOrd="0" parTransId="{0184496D-F3F1-4994-B007-944A19153B5E}" sibTransId="{F656DB64-ABDA-44F2-8645-4CBF4E1587A3}"/>
    <dgm:cxn modelId="{088FBD1F-483D-4226-840D-DAA3D427D19C}" type="presOf" srcId="{904AC7D1-3C7E-4C8E-A0D8-BCCD1411496F}" destId="{93DADA09-23B1-4D4F-8FE4-F9A4DE903090}" srcOrd="0" destOrd="0" presId="urn:microsoft.com/office/officeart/2005/8/layout/list1"/>
    <dgm:cxn modelId="{CB09D927-0A26-4FAB-93CC-84EA5CA6F575}" srcId="{C957A33D-DF39-411E-9A87-8FDADF273207}" destId="{B6C7F120-9C2E-4EE7-9207-915E4C9643F3}" srcOrd="3" destOrd="0" parTransId="{EF4F9308-804B-4841-B2B9-66E3E1096769}" sibTransId="{F6E075DD-11A8-465D-8F50-C694BDAA2046}"/>
    <dgm:cxn modelId="{47B2A0CD-FC95-4B5E-9598-F66565720062}" type="presOf" srcId="{25D9A4E5-032C-4587-8C93-110EBCF993C5}" destId="{8006620C-AA62-4F31-82F3-9A9D58DA14E0}" srcOrd="1" destOrd="0" presId="urn:microsoft.com/office/officeart/2005/8/layout/list1"/>
    <dgm:cxn modelId="{6B8A731C-5237-431E-B2C2-DD428537C18E}" type="presOf" srcId="{4E0E2258-C94C-4A96-A004-B12A9899F069}" destId="{AD9855D8-0D14-484D-9BD1-F61DF53F4F99}" srcOrd="0" destOrd="0" presId="urn:microsoft.com/office/officeart/2005/8/layout/list1"/>
    <dgm:cxn modelId="{F08B8645-1E40-42D7-9B02-CD7119F09207}" type="presOf" srcId="{E700CB27-0446-48DC-8DF5-1076899A8B41}" destId="{3B60A2F5-F643-498B-88C8-237E0AFE53EE}" srcOrd="1" destOrd="0" presId="urn:microsoft.com/office/officeart/2005/8/layout/list1"/>
    <dgm:cxn modelId="{52908328-FABB-49B6-8BE4-93358B69D4DB}" srcId="{C957A33D-DF39-411E-9A87-8FDADF273207}" destId="{12A9887D-52C5-4286-8170-9173B30A7B20}" srcOrd="7" destOrd="0" parTransId="{DAB06645-2BBB-40A2-A2D4-84E5A540F22C}" sibTransId="{32591E0F-129A-4B65-A27A-E0D82FA6A63A}"/>
    <dgm:cxn modelId="{573060BB-B8B9-4990-BA2B-4377A128A26F}" type="presOf" srcId="{904AC7D1-3C7E-4C8E-A0D8-BCCD1411496F}" destId="{224B2B9E-A1D9-43DC-9F91-0952225D8853}" srcOrd="1" destOrd="0" presId="urn:microsoft.com/office/officeart/2005/8/layout/list1"/>
    <dgm:cxn modelId="{629F0BB1-9AC4-423F-8261-C4953F4E4489}" srcId="{C957A33D-DF39-411E-9A87-8FDADF273207}" destId="{E1F70796-F6AE-4990-B57F-DC806644D4C8}" srcOrd="9" destOrd="0" parTransId="{B9F37069-A075-4CAC-A56B-278ED25B29FF}" sibTransId="{F5D5F08F-1CEE-4928-A59D-B6B403A30DD3}"/>
    <dgm:cxn modelId="{9B3AF8F5-0917-4A6C-B652-848F064BF4F8}" type="presOf" srcId="{4E0E2258-C94C-4A96-A004-B12A9899F069}" destId="{55991DD8-A5A2-4399-B288-E3593D1E50C1}" srcOrd="1" destOrd="0" presId="urn:microsoft.com/office/officeart/2005/8/layout/list1"/>
    <dgm:cxn modelId="{546381F4-AEBA-42FD-A3A7-FD5625DAA759}" type="presOf" srcId="{E1F70796-F6AE-4990-B57F-DC806644D4C8}" destId="{797C3FF9-FA55-42DA-8DE3-7810B5E75770}" srcOrd="0" destOrd="0" presId="urn:microsoft.com/office/officeart/2005/8/layout/list1"/>
    <dgm:cxn modelId="{1E7228ED-7C44-4677-A793-0F9B5A75FBC2}" type="presOf" srcId="{C957A33D-DF39-411E-9A87-8FDADF273207}" destId="{CB3D6586-AA72-4E11-A48C-1746BA8F8E93}" srcOrd="0" destOrd="0" presId="urn:microsoft.com/office/officeart/2005/8/layout/list1"/>
    <dgm:cxn modelId="{0B550DCB-3D03-486C-ADFA-7894976E8770}" srcId="{C957A33D-DF39-411E-9A87-8FDADF273207}" destId="{58918620-C2C5-4689-AA8D-AD315BAB2C5E}" srcOrd="4" destOrd="0" parTransId="{8546BF4A-1462-421A-A0C4-24AE252604D1}" sibTransId="{3B57B3D5-82FC-4C95-A454-25AF2CD5C4E8}"/>
    <dgm:cxn modelId="{F302A6C1-746E-4FA4-AF77-C8BE9B94F660}" type="presOf" srcId="{1D29037A-0A36-4F39-8647-1C5575CFA9C3}" destId="{D5AB01A7-58D2-4664-8293-ED915B92BC07}" srcOrd="1" destOrd="0" presId="urn:microsoft.com/office/officeart/2005/8/layout/list1"/>
    <dgm:cxn modelId="{70D0131D-D0D3-4758-B067-1EA113081F49}" srcId="{C957A33D-DF39-411E-9A87-8FDADF273207}" destId="{1D29037A-0A36-4F39-8647-1C5575CFA9C3}" srcOrd="2" destOrd="0" parTransId="{97609F7E-765C-4A7A-A253-737C8D1851ED}" sibTransId="{5C940FDB-A5D8-4721-A343-7420D671B007}"/>
    <dgm:cxn modelId="{88B67758-FB78-412F-9BCF-F561B756BA99}" type="presOf" srcId="{12A9887D-52C5-4286-8170-9173B30A7B20}" destId="{7C9A09AB-F25C-4245-8E67-A0B749F8ED5C}" srcOrd="1" destOrd="0" presId="urn:microsoft.com/office/officeart/2005/8/layout/list1"/>
    <dgm:cxn modelId="{D4A561A0-AF22-40DF-ACEF-A10A0F4CF2CF}" type="presOf" srcId="{1D29037A-0A36-4F39-8647-1C5575CFA9C3}" destId="{D6955A3C-C1A8-45D7-A0BA-5022EC55D1EC}" srcOrd="0" destOrd="0" presId="urn:microsoft.com/office/officeart/2005/8/layout/list1"/>
    <dgm:cxn modelId="{B49E3378-2247-4ABE-AAA9-B5517F881272}" type="presOf" srcId="{58918620-C2C5-4689-AA8D-AD315BAB2C5E}" destId="{C9B6635D-E649-4772-B25C-F1CABDE89D47}" srcOrd="0" destOrd="0" presId="urn:microsoft.com/office/officeart/2005/8/layout/list1"/>
    <dgm:cxn modelId="{A9FC147B-851B-40E7-9147-D9F713BBE304}" srcId="{C957A33D-DF39-411E-9A87-8FDADF273207}" destId="{E700CB27-0446-48DC-8DF5-1076899A8B41}" srcOrd="0" destOrd="0" parTransId="{B785380E-CCD1-49D6-8A8E-C8005F310586}" sibTransId="{1D650D73-ED8B-4EC4-895C-1BD8488C677C}"/>
    <dgm:cxn modelId="{7104572B-A3EC-47D3-B273-B3E385DC290E}" type="presOf" srcId="{E700CB27-0446-48DC-8DF5-1076899A8B41}" destId="{2A279C33-6606-42A1-8720-D71F08CA93E8}" srcOrd="0" destOrd="0" presId="urn:microsoft.com/office/officeart/2005/8/layout/list1"/>
    <dgm:cxn modelId="{F98249BA-B14B-4149-92ED-BCA5DEDC1298}" srcId="{C957A33D-DF39-411E-9A87-8FDADF273207}" destId="{4E0E2258-C94C-4A96-A004-B12A9899F069}" srcOrd="6" destOrd="0" parTransId="{CF03C8BC-007D-44DC-99FB-7F75FB54A98A}" sibTransId="{1CC2B373-C609-4783-A0A4-DA48B298BB2C}"/>
    <dgm:cxn modelId="{B625C43E-A336-4A0F-B6A5-E4E061A525CA}" type="presParOf" srcId="{CB3D6586-AA72-4E11-A48C-1746BA8F8E93}" destId="{9F2FFFE7-4095-4033-926B-B069AB3238C9}" srcOrd="0" destOrd="0" presId="urn:microsoft.com/office/officeart/2005/8/layout/list1"/>
    <dgm:cxn modelId="{2576B50D-FD61-4820-8611-374B2DA63DEB}" type="presParOf" srcId="{9F2FFFE7-4095-4033-926B-B069AB3238C9}" destId="{2A279C33-6606-42A1-8720-D71F08CA93E8}" srcOrd="0" destOrd="0" presId="urn:microsoft.com/office/officeart/2005/8/layout/list1"/>
    <dgm:cxn modelId="{D05862BC-25A7-4C97-A0D3-6E8FF93FE02B}" type="presParOf" srcId="{9F2FFFE7-4095-4033-926B-B069AB3238C9}" destId="{3B60A2F5-F643-498B-88C8-237E0AFE53EE}" srcOrd="1" destOrd="0" presId="urn:microsoft.com/office/officeart/2005/8/layout/list1"/>
    <dgm:cxn modelId="{97B70F97-B1CF-4520-96FB-26BDF8D4A3B7}" type="presParOf" srcId="{CB3D6586-AA72-4E11-A48C-1746BA8F8E93}" destId="{F931D7EF-4C11-449D-BC56-E44398F50903}" srcOrd="1" destOrd="0" presId="urn:microsoft.com/office/officeart/2005/8/layout/list1"/>
    <dgm:cxn modelId="{DDA7815C-C454-4C1A-9E5C-2A0F0263ACCF}" type="presParOf" srcId="{CB3D6586-AA72-4E11-A48C-1746BA8F8E93}" destId="{7D292AC8-E175-46B2-A3AF-281D4CFEF29B}" srcOrd="2" destOrd="0" presId="urn:microsoft.com/office/officeart/2005/8/layout/list1"/>
    <dgm:cxn modelId="{7BDAD69C-59A4-4576-BCB7-7688C8A6531D}" type="presParOf" srcId="{CB3D6586-AA72-4E11-A48C-1746BA8F8E93}" destId="{28C9FC52-788C-4FE1-9434-680E82045135}" srcOrd="3" destOrd="0" presId="urn:microsoft.com/office/officeart/2005/8/layout/list1"/>
    <dgm:cxn modelId="{2CA2F75C-F4A8-42D1-A2EB-1F8210B73F7B}" type="presParOf" srcId="{CB3D6586-AA72-4E11-A48C-1746BA8F8E93}" destId="{A54AFD62-98BD-4600-B6D6-AED1031EBA7E}" srcOrd="4" destOrd="0" presId="urn:microsoft.com/office/officeart/2005/8/layout/list1"/>
    <dgm:cxn modelId="{A2C0B76C-7227-4224-A7C5-0AFE4E1C183F}" type="presParOf" srcId="{A54AFD62-98BD-4600-B6D6-AED1031EBA7E}" destId="{93DADA09-23B1-4D4F-8FE4-F9A4DE903090}" srcOrd="0" destOrd="0" presId="urn:microsoft.com/office/officeart/2005/8/layout/list1"/>
    <dgm:cxn modelId="{A906A280-C215-45D7-AEAC-D68FA16A847B}" type="presParOf" srcId="{A54AFD62-98BD-4600-B6D6-AED1031EBA7E}" destId="{224B2B9E-A1D9-43DC-9F91-0952225D8853}" srcOrd="1" destOrd="0" presId="urn:microsoft.com/office/officeart/2005/8/layout/list1"/>
    <dgm:cxn modelId="{B208949A-CA0D-4234-BCF2-6785A70704CC}" type="presParOf" srcId="{CB3D6586-AA72-4E11-A48C-1746BA8F8E93}" destId="{C4E2D27E-11E7-4F9A-8262-F3D31013DF28}" srcOrd="5" destOrd="0" presId="urn:microsoft.com/office/officeart/2005/8/layout/list1"/>
    <dgm:cxn modelId="{B6AA8BC4-BB80-47A5-8B7B-3969297702A2}" type="presParOf" srcId="{CB3D6586-AA72-4E11-A48C-1746BA8F8E93}" destId="{9F9DA23E-B589-441A-8D58-360301367961}" srcOrd="6" destOrd="0" presId="urn:microsoft.com/office/officeart/2005/8/layout/list1"/>
    <dgm:cxn modelId="{A44E44EE-6114-43E7-A7DF-4C37BE0B6970}" type="presParOf" srcId="{CB3D6586-AA72-4E11-A48C-1746BA8F8E93}" destId="{59C7340A-8C7C-4638-AC90-11991D31E408}" srcOrd="7" destOrd="0" presId="urn:microsoft.com/office/officeart/2005/8/layout/list1"/>
    <dgm:cxn modelId="{7C903CBA-12AC-4F47-A421-560D116D8B59}" type="presParOf" srcId="{CB3D6586-AA72-4E11-A48C-1746BA8F8E93}" destId="{C4247953-27CF-46E6-8A9D-75236472C684}" srcOrd="8" destOrd="0" presId="urn:microsoft.com/office/officeart/2005/8/layout/list1"/>
    <dgm:cxn modelId="{140FD79E-3B28-4B93-B477-627AC523C12C}" type="presParOf" srcId="{C4247953-27CF-46E6-8A9D-75236472C684}" destId="{D6955A3C-C1A8-45D7-A0BA-5022EC55D1EC}" srcOrd="0" destOrd="0" presId="urn:microsoft.com/office/officeart/2005/8/layout/list1"/>
    <dgm:cxn modelId="{9BFBBB9D-4418-4CC0-BB57-CB9561851622}" type="presParOf" srcId="{C4247953-27CF-46E6-8A9D-75236472C684}" destId="{D5AB01A7-58D2-4664-8293-ED915B92BC07}" srcOrd="1" destOrd="0" presId="urn:microsoft.com/office/officeart/2005/8/layout/list1"/>
    <dgm:cxn modelId="{B73A0F0B-4EE6-49C6-956A-5DB4CA55A2CD}" type="presParOf" srcId="{CB3D6586-AA72-4E11-A48C-1746BA8F8E93}" destId="{698D1228-9428-4358-8A06-85910E0571CA}" srcOrd="9" destOrd="0" presId="urn:microsoft.com/office/officeart/2005/8/layout/list1"/>
    <dgm:cxn modelId="{E442EEAE-035B-4F8E-A99A-39F840EB3E45}" type="presParOf" srcId="{CB3D6586-AA72-4E11-A48C-1746BA8F8E93}" destId="{3543EBF2-5799-4E76-8389-A8C519718F61}" srcOrd="10" destOrd="0" presId="urn:microsoft.com/office/officeart/2005/8/layout/list1"/>
    <dgm:cxn modelId="{64A10263-947B-496E-93CA-9D11FD989D0F}" type="presParOf" srcId="{CB3D6586-AA72-4E11-A48C-1746BA8F8E93}" destId="{E8036579-47D0-4C64-855E-F35CA7F30223}" srcOrd="11" destOrd="0" presId="urn:microsoft.com/office/officeart/2005/8/layout/list1"/>
    <dgm:cxn modelId="{04FB2D5E-A86D-4941-BDD2-B9CDB9365112}" type="presParOf" srcId="{CB3D6586-AA72-4E11-A48C-1746BA8F8E93}" destId="{74766AA7-67F1-4496-918D-6C1D07277EC7}" srcOrd="12" destOrd="0" presId="urn:microsoft.com/office/officeart/2005/8/layout/list1"/>
    <dgm:cxn modelId="{A3FB8B71-BC7A-4932-BF1C-515E1BD1D275}" type="presParOf" srcId="{74766AA7-67F1-4496-918D-6C1D07277EC7}" destId="{6E9302BF-090E-464D-8BE4-C7644C1FFF41}" srcOrd="0" destOrd="0" presId="urn:microsoft.com/office/officeart/2005/8/layout/list1"/>
    <dgm:cxn modelId="{C4EEF4FC-EDA9-4925-93F3-A0F4ECBE27F3}" type="presParOf" srcId="{74766AA7-67F1-4496-918D-6C1D07277EC7}" destId="{AFF8F018-ABE2-41D8-AF3B-DA14FA27DCF5}" srcOrd="1" destOrd="0" presId="urn:microsoft.com/office/officeart/2005/8/layout/list1"/>
    <dgm:cxn modelId="{A09DF19A-13F5-48E6-A146-71B9BFBCE75E}" type="presParOf" srcId="{CB3D6586-AA72-4E11-A48C-1746BA8F8E93}" destId="{175C599C-34C6-4DAF-A96B-B5A90824DB38}" srcOrd="13" destOrd="0" presId="urn:microsoft.com/office/officeart/2005/8/layout/list1"/>
    <dgm:cxn modelId="{00BF2F14-4DCC-4D05-92CF-CCA09C694FF7}" type="presParOf" srcId="{CB3D6586-AA72-4E11-A48C-1746BA8F8E93}" destId="{29311DC2-9215-4F05-89E5-FFBFD5AE26E0}" srcOrd="14" destOrd="0" presId="urn:microsoft.com/office/officeart/2005/8/layout/list1"/>
    <dgm:cxn modelId="{AB2E813F-88DC-4B2F-AD5F-39826FF77CC3}" type="presParOf" srcId="{CB3D6586-AA72-4E11-A48C-1746BA8F8E93}" destId="{B3278159-2EEA-4F23-A4E0-94F619D9C6E0}" srcOrd="15" destOrd="0" presId="urn:microsoft.com/office/officeart/2005/8/layout/list1"/>
    <dgm:cxn modelId="{386295BB-9167-4867-A36D-4E5F094E7D7E}" type="presParOf" srcId="{CB3D6586-AA72-4E11-A48C-1746BA8F8E93}" destId="{0CB38E66-3C0B-4A9F-8669-8CE37DC47C55}" srcOrd="16" destOrd="0" presId="urn:microsoft.com/office/officeart/2005/8/layout/list1"/>
    <dgm:cxn modelId="{B318F57C-59C3-43F7-AB53-F417A4AE34BC}" type="presParOf" srcId="{0CB38E66-3C0B-4A9F-8669-8CE37DC47C55}" destId="{C9B6635D-E649-4772-B25C-F1CABDE89D47}" srcOrd="0" destOrd="0" presId="urn:microsoft.com/office/officeart/2005/8/layout/list1"/>
    <dgm:cxn modelId="{C5D6A0DB-345F-4B81-8760-9E610A2CC71E}" type="presParOf" srcId="{0CB38E66-3C0B-4A9F-8669-8CE37DC47C55}" destId="{D2807BB9-ED45-4C52-9C5C-45CABD43B919}" srcOrd="1" destOrd="0" presId="urn:microsoft.com/office/officeart/2005/8/layout/list1"/>
    <dgm:cxn modelId="{1A7338D6-ED60-4FFE-91F8-D5DEB5FADF56}" type="presParOf" srcId="{CB3D6586-AA72-4E11-A48C-1746BA8F8E93}" destId="{37153DB6-7EF0-4F0E-B8B9-88402005B66B}" srcOrd="17" destOrd="0" presId="urn:microsoft.com/office/officeart/2005/8/layout/list1"/>
    <dgm:cxn modelId="{4A3A136F-ECB6-4F6F-94B3-A6A22E47D0E5}" type="presParOf" srcId="{CB3D6586-AA72-4E11-A48C-1746BA8F8E93}" destId="{A04ECC57-45BD-4C59-8897-C98DD22BA998}" srcOrd="18" destOrd="0" presId="urn:microsoft.com/office/officeart/2005/8/layout/list1"/>
    <dgm:cxn modelId="{A4FD7525-11B5-400D-AA81-94798826D573}" type="presParOf" srcId="{CB3D6586-AA72-4E11-A48C-1746BA8F8E93}" destId="{578EB1F5-E657-4757-A9AE-2422E90644DB}" srcOrd="19" destOrd="0" presId="urn:microsoft.com/office/officeart/2005/8/layout/list1"/>
    <dgm:cxn modelId="{ED8A9214-1CA8-4F3B-A70F-2E103225DB3A}" type="presParOf" srcId="{CB3D6586-AA72-4E11-A48C-1746BA8F8E93}" destId="{C63BD85B-33EE-48DF-ACC8-B7BDFE125C3B}" srcOrd="20" destOrd="0" presId="urn:microsoft.com/office/officeart/2005/8/layout/list1"/>
    <dgm:cxn modelId="{A8399A39-7C50-4076-A44F-BBCEEE08CC1D}" type="presParOf" srcId="{C63BD85B-33EE-48DF-ACC8-B7BDFE125C3B}" destId="{3158A1E6-0E3A-41ED-9963-0D35DDEEE63A}" srcOrd="0" destOrd="0" presId="urn:microsoft.com/office/officeart/2005/8/layout/list1"/>
    <dgm:cxn modelId="{7C4F7CC7-811A-4155-9702-9B11F73BB2E6}" type="presParOf" srcId="{C63BD85B-33EE-48DF-ACC8-B7BDFE125C3B}" destId="{8006620C-AA62-4F31-82F3-9A9D58DA14E0}" srcOrd="1" destOrd="0" presId="urn:microsoft.com/office/officeart/2005/8/layout/list1"/>
    <dgm:cxn modelId="{04AEADFD-0CEA-4B3D-A6CE-6741893BD9F0}" type="presParOf" srcId="{CB3D6586-AA72-4E11-A48C-1746BA8F8E93}" destId="{9F24101E-9DC9-4FC7-B525-048DF317DBC1}" srcOrd="21" destOrd="0" presId="urn:microsoft.com/office/officeart/2005/8/layout/list1"/>
    <dgm:cxn modelId="{DEB4F868-B7C8-4DEF-9497-5CC3EB63A880}" type="presParOf" srcId="{CB3D6586-AA72-4E11-A48C-1746BA8F8E93}" destId="{B204DD2F-08C1-4571-85D1-D8E2037203C3}" srcOrd="22" destOrd="0" presId="urn:microsoft.com/office/officeart/2005/8/layout/list1"/>
    <dgm:cxn modelId="{A1B9A70E-EB7A-4463-9244-154FFE582FD4}" type="presParOf" srcId="{CB3D6586-AA72-4E11-A48C-1746BA8F8E93}" destId="{7E00E8C1-382C-406E-93A6-0322D00D0299}" srcOrd="23" destOrd="0" presId="urn:microsoft.com/office/officeart/2005/8/layout/list1"/>
    <dgm:cxn modelId="{6B5879B8-7322-4EA6-9039-EAA2FF97F1CD}" type="presParOf" srcId="{CB3D6586-AA72-4E11-A48C-1746BA8F8E93}" destId="{CAD96270-3204-4B94-B385-E63AF60BEC4C}" srcOrd="24" destOrd="0" presId="urn:microsoft.com/office/officeart/2005/8/layout/list1"/>
    <dgm:cxn modelId="{A97AB3F4-8677-4762-B363-5AECAFF84E8C}" type="presParOf" srcId="{CAD96270-3204-4B94-B385-E63AF60BEC4C}" destId="{AD9855D8-0D14-484D-9BD1-F61DF53F4F99}" srcOrd="0" destOrd="0" presId="urn:microsoft.com/office/officeart/2005/8/layout/list1"/>
    <dgm:cxn modelId="{B6E1F5DE-1E11-45BF-A88C-76921DFCEBA4}" type="presParOf" srcId="{CAD96270-3204-4B94-B385-E63AF60BEC4C}" destId="{55991DD8-A5A2-4399-B288-E3593D1E50C1}" srcOrd="1" destOrd="0" presId="urn:microsoft.com/office/officeart/2005/8/layout/list1"/>
    <dgm:cxn modelId="{1DD97901-B301-4767-BEA9-06961512D50B}" type="presParOf" srcId="{CB3D6586-AA72-4E11-A48C-1746BA8F8E93}" destId="{62F17CAF-EF80-40EB-8C8F-34D44CB31064}" srcOrd="25" destOrd="0" presId="urn:microsoft.com/office/officeart/2005/8/layout/list1"/>
    <dgm:cxn modelId="{1C22DD3E-4EA9-4010-B75B-F5326349E8CD}" type="presParOf" srcId="{CB3D6586-AA72-4E11-A48C-1746BA8F8E93}" destId="{C753DB0C-C252-4C94-BED8-1E98C204B1DB}" srcOrd="26" destOrd="0" presId="urn:microsoft.com/office/officeart/2005/8/layout/list1"/>
    <dgm:cxn modelId="{21A2D84C-33B2-4499-8AF5-66DF31B33876}" type="presParOf" srcId="{CB3D6586-AA72-4E11-A48C-1746BA8F8E93}" destId="{C2DF1C18-4D8D-48A3-B9A1-925009187D39}" srcOrd="27" destOrd="0" presId="urn:microsoft.com/office/officeart/2005/8/layout/list1"/>
    <dgm:cxn modelId="{635E63CD-DDC3-4F32-B3CE-3EF7414B87EC}" type="presParOf" srcId="{CB3D6586-AA72-4E11-A48C-1746BA8F8E93}" destId="{64E210F1-B17B-4C79-86D1-3CBEC69C3CC1}" srcOrd="28" destOrd="0" presId="urn:microsoft.com/office/officeart/2005/8/layout/list1"/>
    <dgm:cxn modelId="{66E3F4D9-1DC0-4CC6-B416-7D828949B1C5}" type="presParOf" srcId="{64E210F1-B17B-4C79-86D1-3CBEC69C3CC1}" destId="{40FB9A8E-0563-4E3F-9DD9-C7B8735CB086}" srcOrd="0" destOrd="0" presId="urn:microsoft.com/office/officeart/2005/8/layout/list1"/>
    <dgm:cxn modelId="{256AC731-3710-4473-A5BA-DA39CCCB33D0}" type="presParOf" srcId="{64E210F1-B17B-4C79-86D1-3CBEC69C3CC1}" destId="{7C9A09AB-F25C-4245-8E67-A0B749F8ED5C}" srcOrd="1" destOrd="0" presId="urn:microsoft.com/office/officeart/2005/8/layout/list1"/>
    <dgm:cxn modelId="{DD3ECFDC-6770-43E9-8C2C-3810C784B727}" type="presParOf" srcId="{CB3D6586-AA72-4E11-A48C-1746BA8F8E93}" destId="{9CEEDC21-5CEB-46CB-BCDF-32A309BD34A3}" srcOrd="29" destOrd="0" presId="urn:microsoft.com/office/officeart/2005/8/layout/list1"/>
    <dgm:cxn modelId="{D0EA53BE-96FA-4C0C-B37F-FDCAE56D12F8}" type="presParOf" srcId="{CB3D6586-AA72-4E11-A48C-1746BA8F8E93}" destId="{69F4BC6F-188C-4BFE-A407-F0EF0598B7B4}" srcOrd="30" destOrd="0" presId="urn:microsoft.com/office/officeart/2005/8/layout/list1"/>
    <dgm:cxn modelId="{C4D01FAC-AADD-48E9-B4BE-CFF47E568811}" type="presParOf" srcId="{CB3D6586-AA72-4E11-A48C-1746BA8F8E93}" destId="{40AD09B3-DE33-4CCD-9D1A-550620F3CBD3}" srcOrd="31" destOrd="0" presId="urn:microsoft.com/office/officeart/2005/8/layout/list1"/>
    <dgm:cxn modelId="{8487A686-9088-4CF9-A198-AF504A252BD5}" type="presParOf" srcId="{CB3D6586-AA72-4E11-A48C-1746BA8F8E93}" destId="{054AB155-3C78-4F50-8D29-5B9012AF5981}" srcOrd="32" destOrd="0" presId="urn:microsoft.com/office/officeart/2005/8/layout/list1"/>
    <dgm:cxn modelId="{C09F87A4-408E-46C8-A44A-06C19A542109}" type="presParOf" srcId="{054AB155-3C78-4F50-8D29-5B9012AF5981}" destId="{95F4D61B-AF7F-4705-8767-8E79B9E8FF1C}" srcOrd="0" destOrd="0" presId="urn:microsoft.com/office/officeart/2005/8/layout/list1"/>
    <dgm:cxn modelId="{A5FA7500-604A-4DEE-9A09-FF5C0EB3B56C}" type="presParOf" srcId="{054AB155-3C78-4F50-8D29-5B9012AF5981}" destId="{8597ABF5-9CBA-4037-B319-159E4E682448}" srcOrd="1" destOrd="0" presId="urn:microsoft.com/office/officeart/2005/8/layout/list1"/>
    <dgm:cxn modelId="{D55B93A9-0741-40A0-8C7D-74FF7A0588AE}" type="presParOf" srcId="{CB3D6586-AA72-4E11-A48C-1746BA8F8E93}" destId="{789E50DA-F135-4B94-B02C-59F337120597}" srcOrd="33" destOrd="0" presId="urn:microsoft.com/office/officeart/2005/8/layout/list1"/>
    <dgm:cxn modelId="{5314BDD4-B450-46D8-849E-014E00270D5C}" type="presParOf" srcId="{CB3D6586-AA72-4E11-A48C-1746BA8F8E93}" destId="{B7C70A72-3924-450A-8115-ADBA1E15E1B0}" srcOrd="34" destOrd="0" presId="urn:microsoft.com/office/officeart/2005/8/layout/list1"/>
    <dgm:cxn modelId="{1C5F849E-9A4C-4132-84FE-760D5359B31E}" type="presParOf" srcId="{CB3D6586-AA72-4E11-A48C-1746BA8F8E93}" destId="{F4D1E9B2-0243-437F-9B6A-7A5242197338}" srcOrd="35" destOrd="0" presId="urn:microsoft.com/office/officeart/2005/8/layout/list1"/>
    <dgm:cxn modelId="{094C4E9D-C140-4B12-8FF1-A56BB03557B0}" type="presParOf" srcId="{CB3D6586-AA72-4E11-A48C-1746BA8F8E93}" destId="{4F86D43F-781B-4114-8D9C-531D328462E0}" srcOrd="36" destOrd="0" presId="urn:microsoft.com/office/officeart/2005/8/layout/list1"/>
    <dgm:cxn modelId="{6BADEB10-2579-45D7-BC1C-3154860E8472}" type="presParOf" srcId="{4F86D43F-781B-4114-8D9C-531D328462E0}" destId="{797C3FF9-FA55-42DA-8DE3-7810B5E75770}" srcOrd="0" destOrd="0" presId="urn:microsoft.com/office/officeart/2005/8/layout/list1"/>
    <dgm:cxn modelId="{A1A86CE9-2AA8-4074-89DF-85DE467EB417}" type="presParOf" srcId="{4F86D43F-781B-4114-8D9C-531D328462E0}" destId="{944CD9A9-143E-48E1-A008-B7EA6047D741}" srcOrd="1" destOrd="0" presId="urn:microsoft.com/office/officeart/2005/8/layout/list1"/>
    <dgm:cxn modelId="{515B38E2-9E80-44AD-920D-B0747D61EE60}" type="presParOf" srcId="{CB3D6586-AA72-4E11-A48C-1746BA8F8E93}" destId="{F9CFA6CC-06F5-4B08-A0AD-15C17FB40EAA}" srcOrd="37" destOrd="0" presId="urn:microsoft.com/office/officeart/2005/8/layout/list1"/>
    <dgm:cxn modelId="{42A2765E-E543-4176-B72D-CFFA92E3E983}" type="presParOf" srcId="{CB3D6586-AA72-4E11-A48C-1746BA8F8E93}" destId="{604A4BA8-2777-4521-8699-616D5377A9FD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DC2469-97DE-45EB-AD97-BC966004F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1FA6B8F-B253-47B8-ADAB-69E2BDB55226}">
      <dgm:prSet phldrT="[Текст]"/>
      <dgm:spPr/>
      <dgm:t>
        <a:bodyPr/>
        <a:lstStyle/>
        <a:p>
          <a:r>
            <a:rPr lang="uk-UA" b="1" i="0" dirty="0" smtClean="0"/>
            <a:t>Несанкціонована співпраця </a:t>
          </a:r>
          <a:endParaRPr lang="uk-UA" dirty="0"/>
        </a:p>
      </dgm:t>
    </dgm:pt>
    <dgm:pt modelId="{571D3BC6-D061-434A-B17A-721F29EA7B91}" type="parTrans" cxnId="{28222B41-39CE-4141-A418-7156619EDC9A}">
      <dgm:prSet/>
      <dgm:spPr/>
      <dgm:t>
        <a:bodyPr/>
        <a:lstStyle/>
        <a:p>
          <a:endParaRPr lang="uk-UA"/>
        </a:p>
      </dgm:t>
    </dgm:pt>
    <dgm:pt modelId="{316AA2BA-581E-4C08-AC17-195744F9E537}" type="sibTrans" cxnId="{28222B41-39CE-4141-A418-7156619EDC9A}">
      <dgm:prSet/>
      <dgm:spPr/>
      <dgm:t>
        <a:bodyPr/>
        <a:lstStyle/>
        <a:p>
          <a:endParaRPr lang="uk-UA"/>
        </a:p>
      </dgm:t>
    </dgm:pt>
    <dgm:pt modelId="{4ABD9C71-2870-441C-9389-31CDA2C40AE2}">
      <dgm:prSet phldrT="[Текст]" custT="1"/>
      <dgm:spPr/>
      <dgm:t>
        <a:bodyPr/>
        <a:lstStyle/>
        <a:p>
          <a:r>
            <a:rPr lang="uk-UA" sz="2000" b="1" dirty="0" smtClean="0"/>
            <a:t>надання здобувачам фахової </a:t>
          </a:r>
          <a:r>
            <a:rPr lang="uk-UA" sz="2000" b="1" dirty="0" err="1" smtClean="0"/>
            <a:t>передвищої</a:t>
          </a:r>
          <a:r>
            <a:rPr lang="uk-UA" sz="2000" b="1" dirty="0" smtClean="0"/>
            <a:t> освіти допомоги педагогічними (науково-педагогічними) працівниками, батьками або іншими особами, що не передбачена умовами виконання завдань</a:t>
          </a:r>
          <a:endParaRPr lang="uk-UA" sz="2000" b="1" dirty="0"/>
        </a:p>
      </dgm:t>
    </dgm:pt>
    <dgm:pt modelId="{8C8B2BE1-5A94-4EDC-BBE1-A9F3E031CB96}" type="parTrans" cxnId="{55BF97C6-BEED-4D83-A902-EA297302159F}">
      <dgm:prSet/>
      <dgm:spPr/>
      <dgm:t>
        <a:bodyPr/>
        <a:lstStyle/>
        <a:p>
          <a:endParaRPr lang="uk-UA"/>
        </a:p>
      </dgm:t>
    </dgm:pt>
    <dgm:pt modelId="{932DE930-E4E7-4B16-9441-260EFADF3871}" type="sibTrans" cxnId="{55BF97C6-BEED-4D83-A902-EA297302159F}">
      <dgm:prSet/>
      <dgm:spPr/>
      <dgm:t>
        <a:bodyPr/>
        <a:lstStyle/>
        <a:p>
          <a:endParaRPr lang="uk-UA"/>
        </a:p>
      </dgm:t>
    </dgm:pt>
    <dgm:pt modelId="{5ABF49B2-5871-468D-90A5-E32E13F116E0}">
      <dgm:prSet phldrT="[Текст]"/>
      <dgm:spPr/>
      <dgm:t>
        <a:bodyPr/>
        <a:lstStyle/>
        <a:p>
          <a:r>
            <a:rPr lang="uk-UA" b="1" i="0" dirty="0" smtClean="0"/>
            <a:t>Академічне шахрайство </a:t>
          </a:r>
          <a:endParaRPr lang="uk-UA" dirty="0"/>
        </a:p>
      </dgm:t>
    </dgm:pt>
    <dgm:pt modelId="{61CDB307-327F-42CE-B7B0-4597E305AE4E}" type="parTrans" cxnId="{33550377-42C9-4D50-B5A0-772E14D299B8}">
      <dgm:prSet/>
      <dgm:spPr/>
      <dgm:t>
        <a:bodyPr/>
        <a:lstStyle/>
        <a:p>
          <a:endParaRPr lang="uk-UA"/>
        </a:p>
      </dgm:t>
    </dgm:pt>
    <dgm:pt modelId="{673DBB44-E117-40B2-9D73-A418062ED117}" type="sibTrans" cxnId="{33550377-42C9-4D50-B5A0-772E14D299B8}">
      <dgm:prSet/>
      <dgm:spPr/>
      <dgm:t>
        <a:bodyPr/>
        <a:lstStyle/>
        <a:p>
          <a:endParaRPr lang="uk-UA"/>
        </a:p>
      </dgm:t>
    </dgm:pt>
    <dgm:pt modelId="{4229E1A9-04A2-4126-98F4-D85BC01014F3}">
      <dgm:prSet phldrT="[Текст]" custT="1"/>
      <dgm:spPr/>
      <dgm:t>
        <a:bodyPr/>
        <a:lstStyle/>
        <a:p>
          <a:r>
            <a:rPr lang="uk-UA" sz="2000" b="1" dirty="0" smtClean="0"/>
            <a:t>використання під час контрольних заходів непередбачених допоміжних матеріалів та/або технічних засобів, проходження процедур контролю результатів навчання підставними особами, подавання як результатів власної праці творів, виконаних іншими особами, у тому числі на замовлення</a:t>
          </a:r>
          <a:endParaRPr lang="uk-UA" sz="2000" b="1" dirty="0"/>
        </a:p>
      </dgm:t>
    </dgm:pt>
    <dgm:pt modelId="{A6951709-1B59-4C52-BDE4-1D6C45FAABC7}" type="parTrans" cxnId="{F9C67A86-8088-4638-B7B7-D8F7FE591297}">
      <dgm:prSet/>
      <dgm:spPr/>
      <dgm:t>
        <a:bodyPr/>
        <a:lstStyle/>
        <a:p>
          <a:endParaRPr lang="uk-UA"/>
        </a:p>
      </dgm:t>
    </dgm:pt>
    <dgm:pt modelId="{CBF1A718-AAF7-47D4-95BE-4623A79677E2}" type="sibTrans" cxnId="{F9C67A86-8088-4638-B7B7-D8F7FE591297}">
      <dgm:prSet/>
      <dgm:spPr/>
      <dgm:t>
        <a:bodyPr/>
        <a:lstStyle/>
        <a:p>
          <a:endParaRPr lang="uk-UA"/>
        </a:p>
      </dgm:t>
    </dgm:pt>
    <dgm:pt modelId="{E0045388-E6FB-4745-8AF7-C90F1F89F3A7}" type="pres">
      <dgm:prSet presAssocID="{EBDC2469-97DE-45EB-AD97-BC966004F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1098E9-31E2-4D1F-A91B-552DE1040287}" type="pres">
      <dgm:prSet presAssocID="{41FA6B8F-B253-47B8-ADAB-69E2BDB552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FBF90F-9A4B-4EFA-9787-CD8908F7943B}" type="pres">
      <dgm:prSet presAssocID="{41FA6B8F-B253-47B8-ADAB-69E2BDB552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6110DC-8FE6-47F9-955F-CFA52FF53FCD}" type="pres">
      <dgm:prSet presAssocID="{5ABF49B2-5871-468D-90A5-E32E13F116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B01B35-1775-4F22-8D29-1A4149EF045B}" type="pres">
      <dgm:prSet presAssocID="{5ABF49B2-5871-468D-90A5-E32E13F116E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C67A86-8088-4638-B7B7-D8F7FE591297}" srcId="{5ABF49B2-5871-468D-90A5-E32E13F116E0}" destId="{4229E1A9-04A2-4126-98F4-D85BC01014F3}" srcOrd="0" destOrd="0" parTransId="{A6951709-1B59-4C52-BDE4-1D6C45FAABC7}" sibTransId="{CBF1A718-AAF7-47D4-95BE-4623A79677E2}"/>
    <dgm:cxn modelId="{33550377-42C9-4D50-B5A0-772E14D299B8}" srcId="{EBDC2469-97DE-45EB-AD97-BC966004F396}" destId="{5ABF49B2-5871-468D-90A5-E32E13F116E0}" srcOrd="1" destOrd="0" parTransId="{61CDB307-327F-42CE-B7B0-4597E305AE4E}" sibTransId="{673DBB44-E117-40B2-9D73-A418062ED117}"/>
    <dgm:cxn modelId="{55BF97C6-BEED-4D83-A902-EA297302159F}" srcId="{41FA6B8F-B253-47B8-ADAB-69E2BDB55226}" destId="{4ABD9C71-2870-441C-9389-31CDA2C40AE2}" srcOrd="0" destOrd="0" parTransId="{8C8B2BE1-5A94-4EDC-BBE1-A9F3E031CB96}" sibTransId="{932DE930-E4E7-4B16-9441-260EFADF3871}"/>
    <dgm:cxn modelId="{F45E5364-74DC-4B1C-8480-A883B2F6CA74}" type="presOf" srcId="{4ABD9C71-2870-441C-9389-31CDA2C40AE2}" destId="{41FBF90F-9A4B-4EFA-9787-CD8908F7943B}" srcOrd="0" destOrd="0" presId="urn:microsoft.com/office/officeart/2005/8/layout/vList2"/>
    <dgm:cxn modelId="{1E413D08-AA7A-4B06-9426-374431E4D9DC}" type="presOf" srcId="{41FA6B8F-B253-47B8-ADAB-69E2BDB55226}" destId="{0E1098E9-31E2-4D1F-A91B-552DE1040287}" srcOrd="0" destOrd="0" presId="urn:microsoft.com/office/officeart/2005/8/layout/vList2"/>
    <dgm:cxn modelId="{A46D7FBB-2A03-49AA-B1C2-15B420D1BE76}" type="presOf" srcId="{EBDC2469-97DE-45EB-AD97-BC966004F396}" destId="{E0045388-E6FB-4745-8AF7-C90F1F89F3A7}" srcOrd="0" destOrd="0" presId="urn:microsoft.com/office/officeart/2005/8/layout/vList2"/>
    <dgm:cxn modelId="{FAA13FD3-5621-401D-970F-52A33AA81CE3}" type="presOf" srcId="{5ABF49B2-5871-468D-90A5-E32E13F116E0}" destId="{FB6110DC-8FE6-47F9-955F-CFA52FF53FCD}" srcOrd="0" destOrd="0" presId="urn:microsoft.com/office/officeart/2005/8/layout/vList2"/>
    <dgm:cxn modelId="{28222B41-39CE-4141-A418-7156619EDC9A}" srcId="{EBDC2469-97DE-45EB-AD97-BC966004F396}" destId="{41FA6B8F-B253-47B8-ADAB-69E2BDB55226}" srcOrd="0" destOrd="0" parTransId="{571D3BC6-D061-434A-B17A-721F29EA7B91}" sibTransId="{316AA2BA-581E-4C08-AC17-195744F9E537}"/>
    <dgm:cxn modelId="{AB145067-1468-44FC-95D6-25A82F191265}" type="presOf" srcId="{4229E1A9-04A2-4126-98F4-D85BC01014F3}" destId="{B6B01B35-1775-4F22-8D29-1A4149EF045B}" srcOrd="0" destOrd="0" presId="urn:microsoft.com/office/officeart/2005/8/layout/vList2"/>
    <dgm:cxn modelId="{341F6F49-DCC2-4E69-91B2-3E8208894B72}" type="presParOf" srcId="{E0045388-E6FB-4745-8AF7-C90F1F89F3A7}" destId="{0E1098E9-31E2-4D1F-A91B-552DE1040287}" srcOrd="0" destOrd="0" presId="urn:microsoft.com/office/officeart/2005/8/layout/vList2"/>
    <dgm:cxn modelId="{EA32047F-2ABA-42A8-BCB5-B11F635E0505}" type="presParOf" srcId="{E0045388-E6FB-4745-8AF7-C90F1F89F3A7}" destId="{41FBF90F-9A4B-4EFA-9787-CD8908F7943B}" srcOrd="1" destOrd="0" presId="urn:microsoft.com/office/officeart/2005/8/layout/vList2"/>
    <dgm:cxn modelId="{2B8D4411-B943-476A-ACA7-553A745F31F6}" type="presParOf" srcId="{E0045388-E6FB-4745-8AF7-C90F1F89F3A7}" destId="{FB6110DC-8FE6-47F9-955F-CFA52FF53FCD}" srcOrd="2" destOrd="0" presId="urn:microsoft.com/office/officeart/2005/8/layout/vList2"/>
    <dgm:cxn modelId="{2CEA9A88-241B-4FFD-ACC9-CDA3C6E54299}" type="presParOf" srcId="{E0045388-E6FB-4745-8AF7-C90F1F89F3A7}" destId="{B6B01B35-1775-4F22-8D29-1A4149EF04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DC2469-97DE-45EB-AD97-BC966004F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ABD9C71-2870-441C-9389-31CDA2C40AE2}">
      <dgm:prSet phldrT="[Текст]" custT="1"/>
      <dgm:spPr/>
      <dgm:t>
        <a:bodyPr/>
        <a:lstStyle/>
        <a:p>
          <a:r>
            <a:rPr lang="uk-UA" sz="2000" b="1" dirty="0" smtClean="0"/>
            <a:t>вигадування даних чи фактів, що використовуються в освітньому процесі або наукових дослідженнях</a:t>
          </a:r>
          <a:endParaRPr lang="uk-UA" sz="2000" b="1" dirty="0"/>
        </a:p>
      </dgm:t>
    </dgm:pt>
    <dgm:pt modelId="{932DE930-E4E7-4B16-9441-260EFADF3871}" type="sibTrans" cxnId="{55BF97C6-BEED-4D83-A902-EA297302159F}">
      <dgm:prSet/>
      <dgm:spPr/>
      <dgm:t>
        <a:bodyPr/>
        <a:lstStyle/>
        <a:p>
          <a:endParaRPr lang="uk-UA"/>
        </a:p>
      </dgm:t>
    </dgm:pt>
    <dgm:pt modelId="{8C8B2BE1-5A94-4EDC-BBE1-A9F3E031CB96}" type="parTrans" cxnId="{55BF97C6-BEED-4D83-A902-EA297302159F}">
      <dgm:prSet/>
      <dgm:spPr/>
      <dgm:t>
        <a:bodyPr/>
        <a:lstStyle/>
        <a:p>
          <a:endParaRPr lang="uk-UA"/>
        </a:p>
      </dgm:t>
    </dgm:pt>
    <dgm:pt modelId="{5ABF49B2-5871-468D-90A5-E32E13F116E0}">
      <dgm:prSet phldrT="[Текст]" custT="1"/>
      <dgm:spPr/>
      <dgm:t>
        <a:bodyPr/>
        <a:lstStyle/>
        <a:p>
          <a:r>
            <a:rPr lang="uk-UA" sz="3200" b="1" i="0" dirty="0" smtClean="0"/>
            <a:t>Фальсифікація</a:t>
          </a:r>
          <a:endParaRPr lang="uk-UA" sz="3200" dirty="0"/>
        </a:p>
      </dgm:t>
    </dgm:pt>
    <dgm:pt modelId="{673DBB44-E117-40B2-9D73-A418062ED117}" type="sibTrans" cxnId="{33550377-42C9-4D50-B5A0-772E14D299B8}">
      <dgm:prSet/>
      <dgm:spPr/>
      <dgm:t>
        <a:bodyPr/>
        <a:lstStyle/>
        <a:p>
          <a:endParaRPr lang="uk-UA"/>
        </a:p>
      </dgm:t>
    </dgm:pt>
    <dgm:pt modelId="{61CDB307-327F-42CE-B7B0-4597E305AE4E}" type="parTrans" cxnId="{33550377-42C9-4D50-B5A0-772E14D299B8}">
      <dgm:prSet/>
      <dgm:spPr/>
      <dgm:t>
        <a:bodyPr/>
        <a:lstStyle/>
        <a:p>
          <a:endParaRPr lang="uk-UA"/>
        </a:p>
      </dgm:t>
    </dgm:pt>
    <dgm:pt modelId="{4229E1A9-04A2-4126-98F4-D85BC01014F3}">
      <dgm:prSet phldrT="[Текст]" custT="1"/>
      <dgm:spPr/>
      <dgm:t>
        <a:bodyPr/>
        <a:lstStyle/>
        <a:p>
          <a:r>
            <a:rPr lang="uk-UA" sz="2000" b="1" dirty="0" smtClean="0"/>
            <a:t>свідома зміна чи модифікація вже наявних даних, що стосуються освітнього процесу чи наукових досліджень</a:t>
          </a:r>
          <a:endParaRPr lang="uk-UA" sz="2000" b="1" dirty="0"/>
        </a:p>
      </dgm:t>
    </dgm:pt>
    <dgm:pt modelId="{CBF1A718-AAF7-47D4-95BE-4623A79677E2}" type="sibTrans" cxnId="{F9C67A86-8088-4638-B7B7-D8F7FE591297}">
      <dgm:prSet/>
      <dgm:spPr/>
      <dgm:t>
        <a:bodyPr/>
        <a:lstStyle/>
        <a:p>
          <a:endParaRPr lang="uk-UA"/>
        </a:p>
      </dgm:t>
    </dgm:pt>
    <dgm:pt modelId="{A6951709-1B59-4C52-BDE4-1D6C45FAABC7}" type="parTrans" cxnId="{F9C67A86-8088-4638-B7B7-D8F7FE591297}">
      <dgm:prSet/>
      <dgm:spPr/>
      <dgm:t>
        <a:bodyPr/>
        <a:lstStyle/>
        <a:p>
          <a:endParaRPr lang="uk-UA"/>
        </a:p>
      </dgm:t>
    </dgm:pt>
    <dgm:pt modelId="{41FA6B8F-B253-47B8-ADAB-69E2BDB55226}">
      <dgm:prSet phldrT="[Текст]" custT="1"/>
      <dgm:spPr/>
      <dgm:t>
        <a:bodyPr/>
        <a:lstStyle/>
        <a:p>
          <a:r>
            <a:rPr lang="uk-UA" sz="3200" b="1" i="0" dirty="0" smtClean="0"/>
            <a:t>Фабрикація</a:t>
          </a:r>
          <a:endParaRPr lang="uk-UA" sz="3200" dirty="0"/>
        </a:p>
      </dgm:t>
    </dgm:pt>
    <dgm:pt modelId="{316AA2BA-581E-4C08-AC17-195744F9E537}" type="sibTrans" cxnId="{28222B41-39CE-4141-A418-7156619EDC9A}">
      <dgm:prSet/>
      <dgm:spPr/>
      <dgm:t>
        <a:bodyPr/>
        <a:lstStyle/>
        <a:p>
          <a:endParaRPr lang="uk-UA"/>
        </a:p>
      </dgm:t>
    </dgm:pt>
    <dgm:pt modelId="{571D3BC6-D061-434A-B17A-721F29EA7B91}" type="parTrans" cxnId="{28222B41-39CE-4141-A418-7156619EDC9A}">
      <dgm:prSet/>
      <dgm:spPr/>
      <dgm:t>
        <a:bodyPr/>
        <a:lstStyle/>
        <a:p>
          <a:endParaRPr lang="uk-UA"/>
        </a:p>
      </dgm:t>
    </dgm:pt>
    <dgm:pt modelId="{E0045388-E6FB-4745-8AF7-C90F1F89F3A7}" type="pres">
      <dgm:prSet presAssocID="{EBDC2469-97DE-45EB-AD97-BC966004F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1098E9-31E2-4D1F-A91B-552DE1040287}" type="pres">
      <dgm:prSet presAssocID="{41FA6B8F-B253-47B8-ADAB-69E2BDB552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FBF90F-9A4B-4EFA-9787-CD8908F7943B}" type="pres">
      <dgm:prSet presAssocID="{41FA6B8F-B253-47B8-ADAB-69E2BDB552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6110DC-8FE6-47F9-955F-CFA52FF53FCD}" type="pres">
      <dgm:prSet presAssocID="{5ABF49B2-5871-468D-90A5-E32E13F116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B01B35-1775-4F22-8D29-1A4149EF045B}" type="pres">
      <dgm:prSet presAssocID="{5ABF49B2-5871-468D-90A5-E32E13F116E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C67A86-8088-4638-B7B7-D8F7FE591297}" srcId="{5ABF49B2-5871-468D-90A5-E32E13F116E0}" destId="{4229E1A9-04A2-4126-98F4-D85BC01014F3}" srcOrd="0" destOrd="0" parTransId="{A6951709-1B59-4C52-BDE4-1D6C45FAABC7}" sibTransId="{CBF1A718-AAF7-47D4-95BE-4623A79677E2}"/>
    <dgm:cxn modelId="{33550377-42C9-4D50-B5A0-772E14D299B8}" srcId="{EBDC2469-97DE-45EB-AD97-BC966004F396}" destId="{5ABF49B2-5871-468D-90A5-E32E13F116E0}" srcOrd="1" destOrd="0" parTransId="{61CDB307-327F-42CE-B7B0-4597E305AE4E}" sibTransId="{673DBB44-E117-40B2-9D73-A418062ED117}"/>
    <dgm:cxn modelId="{55BF97C6-BEED-4D83-A902-EA297302159F}" srcId="{41FA6B8F-B253-47B8-ADAB-69E2BDB55226}" destId="{4ABD9C71-2870-441C-9389-31CDA2C40AE2}" srcOrd="0" destOrd="0" parTransId="{8C8B2BE1-5A94-4EDC-BBE1-A9F3E031CB96}" sibTransId="{932DE930-E4E7-4B16-9441-260EFADF3871}"/>
    <dgm:cxn modelId="{F45E5364-74DC-4B1C-8480-A883B2F6CA74}" type="presOf" srcId="{4ABD9C71-2870-441C-9389-31CDA2C40AE2}" destId="{41FBF90F-9A4B-4EFA-9787-CD8908F7943B}" srcOrd="0" destOrd="0" presId="urn:microsoft.com/office/officeart/2005/8/layout/vList2"/>
    <dgm:cxn modelId="{1E413D08-AA7A-4B06-9426-374431E4D9DC}" type="presOf" srcId="{41FA6B8F-B253-47B8-ADAB-69E2BDB55226}" destId="{0E1098E9-31E2-4D1F-A91B-552DE1040287}" srcOrd="0" destOrd="0" presId="urn:microsoft.com/office/officeart/2005/8/layout/vList2"/>
    <dgm:cxn modelId="{FAA13FD3-5621-401D-970F-52A33AA81CE3}" type="presOf" srcId="{5ABF49B2-5871-468D-90A5-E32E13F116E0}" destId="{FB6110DC-8FE6-47F9-955F-CFA52FF53FCD}" srcOrd="0" destOrd="0" presId="urn:microsoft.com/office/officeart/2005/8/layout/vList2"/>
    <dgm:cxn modelId="{A46D7FBB-2A03-49AA-B1C2-15B420D1BE76}" type="presOf" srcId="{EBDC2469-97DE-45EB-AD97-BC966004F396}" destId="{E0045388-E6FB-4745-8AF7-C90F1F89F3A7}" srcOrd="0" destOrd="0" presId="urn:microsoft.com/office/officeart/2005/8/layout/vList2"/>
    <dgm:cxn modelId="{28222B41-39CE-4141-A418-7156619EDC9A}" srcId="{EBDC2469-97DE-45EB-AD97-BC966004F396}" destId="{41FA6B8F-B253-47B8-ADAB-69E2BDB55226}" srcOrd="0" destOrd="0" parTransId="{571D3BC6-D061-434A-B17A-721F29EA7B91}" sibTransId="{316AA2BA-581E-4C08-AC17-195744F9E537}"/>
    <dgm:cxn modelId="{AB145067-1468-44FC-95D6-25A82F191265}" type="presOf" srcId="{4229E1A9-04A2-4126-98F4-D85BC01014F3}" destId="{B6B01B35-1775-4F22-8D29-1A4149EF045B}" srcOrd="0" destOrd="0" presId="urn:microsoft.com/office/officeart/2005/8/layout/vList2"/>
    <dgm:cxn modelId="{341F6F49-DCC2-4E69-91B2-3E8208894B72}" type="presParOf" srcId="{E0045388-E6FB-4745-8AF7-C90F1F89F3A7}" destId="{0E1098E9-31E2-4D1F-A91B-552DE1040287}" srcOrd="0" destOrd="0" presId="urn:microsoft.com/office/officeart/2005/8/layout/vList2"/>
    <dgm:cxn modelId="{EA32047F-2ABA-42A8-BCB5-B11F635E0505}" type="presParOf" srcId="{E0045388-E6FB-4745-8AF7-C90F1F89F3A7}" destId="{41FBF90F-9A4B-4EFA-9787-CD8908F7943B}" srcOrd="1" destOrd="0" presId="urn:microsoft.com/office/officeart/2005/8/layout/vList2"/>
    <dgm:cxn modelId="{2B8D4411-B943-476A-ACA7-553A745F31F6}" type="presParOf" srcId="{E0045388-E6FB-4745-8AF7-C90F1F89F3A7}" destId="{FB6110DC-8FE6-47F9-955F-CFA52FF53FCD}" srcOrd="2" destOrd="0" presId="urn:microsoft.com/office/officeart/2005/8/layout/vList2"/>
    <dgm:cxn modelId="{2CEA9A88-241B-4FFD-ACC9-CDA3C6E54299}" type="presParOf" srcId="{E0045388-E6FB-4745-8AF7-C90F1F89F3A7}" destId="{B6B01B35-1775-4F22-8D29-1A4149EF04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DC2469-97DE-45EB-AD97-BC966004F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1FA6B8F-B253-47B8-ADAB-69E2BDB55226}">
      <dgm:prSet phldrT="[Текст]" custT="1"/>
      <dgm:spPr/>
      <dgm:t>
        <a:bodyPr/>
        <a:lstStyle/>
        <a:p>
          <a:r>
            <a:rPr lang="uk-UA" sz="3200" b="1" i="0" dirty="0" smtClean="0"/>
            <a:t>Списування</a:t>
          </a:r>
          <a:endParaRPr lang="uk-UA" sz="3200" dirty="0"/>
        </a:p>
      </dgm:t>
    </dgm:pt>
    <dgm:pt modelId="{571D3BC6-D061-434A-B17A-721F29EA7B91}" type="parTrans" cxnId="{28222B41-39CE-4141-A418-7156619EDC9A}">
      <dgm:prSet/>
      <dgm:spPr/>
      <dgm:t>
        <a:bodyPr/>
        <a:lstStyle/>
        <a:p>
          <a:endParaRPr lang="uk-UA"/>
        </a:p>
      </dgm:t>
    </dgm:pt>
    <dgm:pt modelId="{316AA2BA-581E-4C08-AC17-195744F9E537}" type="sibTrans" cxnId="{28222B41-39CE-4141-A418-7156619EDC9A}">
      <dgm:prSet/>
      <dgm:spPr/>
      <dgm:t>
        <a:bodyPr/>
        <a:lstStyle/>
        <a:p>
          <a:endParaRPr lang="uk-UA"/>
        </a:p>
      </dgm:t>
    </dgm:pt>
    <dgm:pt modelId="{4ABD9C71-2870-441C-9389-31CDA2C40AE2}">
      <dgm:prSet phldrT="[Текст]" custT="1"/>
      <dgm:spPr/>
      <dgm:t>
        <a:bodyPr/>
        <a:lstStyle/>
        <a:p>
          <a:r>
            <a:rPr lang="uk-UA" sz="2000" b="1" dirty="0" smtClean="0"/>
            <a:t>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</a:t>
          </a:r>
          <a:endParaRPr lang="uk-UA" sz="2000" b="1" dirty="0"/>
        </a:p>
      </dgm:t>
    </dgm:pt>
    <dgm:pt modelId="{8C8B2BE1-5A94-4EDC-BBE1-A9F3E031CB96}" type="parTrans" cxnId="{55BF97C6-BEED-4D83-A902-EA297302159F}">
      <dgm:prSet/>
      <dgm:spPr/>
      <dgm:t>
        <a:bodyPr/>
        <a:lstStyle/>
        <a:p>
          <a:endParaRPr lang="uk-UA"/>
        </a:p>
      </dgm:t>
    </dgm:pt>
    <dgm:pt modelId="{932DE930-E4E7-4B16-9441-260EFADF3871}" type="sibTrans" cxnId="{55BF97C6-BEED-4D83-A902-EA297302159F}">
      <dgm:prSet/>
      <dgm:spPr/>
      <dgm:t>
        <a:bodyPr/>
        <a:lstStyle/>
        <a:p>
          <a:endParaRPr lang="uk-UA"/>
        </a:p>
      </dgm:t>
    </dgm:pt>
    <dgm:pt modelId="{5ABF49B2-5871-468D-90A5-E32E13F116E0}">
      <dgm:prSet phldrT="[Текст]" custT="1"/>
      <dgm:spPr/>
      <dgm:t>
        <a:bodyPr/>
        <a:lstStyle/>
        <a:p>
          <a:r>
            <a:rPr lang="uk-UA" sz="3200" b="1" i="0" dirty="0" smtClean="0"/>
            <a:t>Обман</a:t>
          </a:r>
          <a:endParaRPr lang="uk-UA" sz="3200" dirty="0"/>
        </a:p>
      </dgm:t>
    </dgm:pt>
    <dgm:pt modelId="{61CDB307-327F-42CE-B7B0-4597E305AE4E}" type="parTrans" cxnId="{33550377-42C9-4D50-B5A0-772E14D299B8}">
      <dgm:prSet/>
      <dgm:spPr/>
      <dgm:t>
        <a:bodyPr/>
        <a:lstStyle/>
        <a:p>
          <a:endParaRPr lang="uk-UA"/>
        </a:p>
      </dgm:t>
    </dgm:pt>
    <dgm:pt modelId="{673DBB44-E117-40B2-9D73-A418062ED117}" type="sibTrans" cxnId="{33550377-42C9-4D50-B5A0-772E14D299B8}">
      <dgm:prSet/>
      <dgm:spPr/>
      <dgm:t>
        <a:bodyPr/>
        <a:lstStyle/>
        <a:p>
          <a:endParaRPr lang="uk-UA"/>
        </a:p>
      </dgm:t>
    </dgm:pt>
    <dgm:pt modelId="{4229E1A9-04A2-4126-98F4-D85BC01014F3}">
      <dgm:prSet phldrT="[Текст]" custT="1"/>
      <dgm:spPr/>
      <dgm:t>
        <a:bodyPr/>
        <a:lstStyle/>
        <a:p>
          <a:r>
            <a:rPr lang="uk-UA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</a:r>
          <a:r>
            <a:rPr lang="uk-UA" sz="2000" b="1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самоплагіат</a:t>
          </a:r>
          <a:r>
            <a:rPr lang="uk-UA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фабрикація, фальсифікація та списування</a:t>
          </a:r>
          <a:endParaRPr lang="uk-UA" sz="2000" b="1" dirty="0"/>
        </a:p>
      </dgm:t>
    </dgm:pt>
    <dgm:pt modelId="{A6951709-1B59-4C52-BDE4-1D6C45FAABC7}" type="parTrans" cxnId="{F9C67A86-8088-4638-B7B7-D8F7FE591297}">
      <dgm:prSet/>
      <dgm:spPr/>
      <dgm:t>
        <a:bodyPr/>
        <a:lstStyle/>
        <a:p>
          <a:endParaRPr lang="uk-UA"/>
        </a:p>
      </dgm:t>
    </dgm:pt>
    <dgm:pt modelId="{CBF1A718-AAF7-47D4-95BE-4623A79677E2}" type="sibTrans" cxnId="{F9C67A86-8088-4638-B7B7-D8F7FE591297}">
      <dgm:prSet/>
      <dgm:spPr/>
      <dgm:t>
        <a:bodyPr/>
        <a:lstStyle/>
        <a:p>
          <a:endParaRPr lang="uk-UA"/>
        </a:p>
      </dgm:t>
    </dgm:pt>
    <dgm:pt modelId="{E0045388-E6FB-4745-8AF7-C90F1F89F3A7}" type="pres">
      <dgm:prSet presAssocID="{EBDC2469-97DE-45EB-AD97-BC966004F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1098E9-31E2-4D1F-A91B-552DE1040287}" type="pres">
      <dgm:prSet presAssocID="{41FA6B8F-B253-47B8-ADAB-69E2BDB552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FBF90F-9A4B-4EFA-9787-CD8908F7943B}" type="pres">
      <dgm:prSet presAssocID="{41FA6B8F-B253-47B8-ADAB-69E2BDB552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6110DC-8FE6-47F9-955F-CFA52FF53FCD}" type="pres">
      <dgm:prSet presAssocID="{5ABF49B2-5871-468D-90A5-E32E13F116E0}" presName="parentText" presStyleLbl="node1" presStyleIdx="1" presStyleCnt="2" custLinFactNeighborX="-2632" custLinFactNeighborY="-558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B01B35-1775-4F22-8D29-1A4149EF045B}" type="pres">
      <dgm:prSet presAssocID="{5ABF49B2-5871-468D-90A5-E32E13F116E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C67A86-8088-4638-B7B7-D8F7FE591297}" srcId="{5ABF49B2-5871-468D-90A5-E32E13F116E0}" destId="{4229E1A9-04A2-4126-98F4-D85BC01014F3}" srcOrd="0" destOrd="0" parTransId="{A6951709-1B59-4C52-BDE4-1D6C45FAABC7}" sibTransId="{CBF1A718-AAF7-47D4-95BE-4623A79677E2}"/>
    <dgm:cxn modelId="{33550377-42C9-4D50-B5A0-772E14D299B8}" srcId="{EBDC2469-97DE-45EB-AD97-BC966004F396}" destId="{5ABF49B2-5871-468D-90A5-E32E13F116E0}" srcOrd="1" destOrd="0" parTransId="{61CDB307-327F-42CE-B7B0-4597E305AE4E}" sibTransId="{673DBB44-E117-40B2-9D73-A418062ED117}"/>
    <dgm:cxn modelId="{55BF97C6-BEED-4D83-A902-EA297302159F}" srcId="{41FA6B8F-B253-47B8-ADAB-69E2BDB55226}" destId="{4ABD9C71-2870-441C-9389-31CDA2C40AE2}" srcOrd="0" destOrd="0" parTransId="{8C8B2BE1-5A94-4EDC-BBE1-A9F3E031CB96}" sibTransId="{932DE930-E4E7-4B16-9441-260EFADF3871}"/>
    <dgm:cxn modelId="{F45E5364-74DC-4B1C-8480-A883B2F6CA74}" type="presOf" srcId="{4ABD9C71-2870-441C-9389-31CDA2C40AE2}" destId="{41FBF90F-9A4B-4EFA-9787-CD8908F7943B}" srcOrd="0" destOrd="0" presId="urn:microsoft.com/office/officeart/2005/8/layout/vList2"/>
    <dgm:cxn modelId="{1E413D08-AA7A-4B06-9426-374431E4D9DC}" type="presOf" srcId="{41FA6B8F-B253-47B8-ADAB-69E2BDB55226}" destId="{0E1098E9-31E2-4D1F-A91B-552DE1040287}" srcOrd="0" destOrd="0" presId="urn:microsoft.com/office/officeart/2005/8/layout/vList2"/>
    <dgm:cxn modelId="{A46D7FBB-2A03-49AA-B1C2-15B420D1BE76}" type="presOf" srcId="{EBDC2469-97DE-45EB-AD97-BC966004F396}" destId="{E0045388-E6FB-4745-8AF7-C90F1F89F3A7}" srcOrd="0" destOrd="0" presId="urn:microsoft.com/office/officeart/2005/8/layout/vList2"/>
    <dgm:cxn modelId="{FAA13FD3-5621-401D-970F-52A33AA81CE3}" type="presOf" srcId="{5ABF49B2-5871-468D-90A5-E32E13F116E0}" destId="{FB6110DC-8FE6-47F9-955F-CFA52FF53FCD}" srcOrd="0" destOrd="0" presId="urn:microsoft.com/office/officeart/2005/8/layout/vList2"/>
    <dgm:cxn modelId="{28222B41-39CE-4141-A418-7156619EDC9A}" srcId="{EBDC2469-97DE-45EB-AD97-BC966004F396}" destId="{41FA6B8F-B253-47B8-ADAB-69E2BDB55226}" srcOrd="0" destOrd="0" parTransId="{571D3BC6-D061-434A-B17A-721F29EA7B91}" sibTransId="{316AA2BA-581E-4C08-AC17-195744F9E537}"/>
    <dgm:cxn modelId="{AB145067-1468-44FC-95D6-25A82F191265}" type="presOf" srcId="{4229E1A9-04A2-4126-98F4-D85BC01014F3}" destId="{B6B01B35-1775-4F22-8D29-1A4149EF045B}" srcOrd="0" destOrd="0" presId="urn:microsoft.com/office/officeart/2005/8/layout/vList2"/>
    <dgm:cxn modelId="{341F6F49-DCC2-4E69-91B2-3E8208894B72}" type="presParOf" srcId="{E0045388-E6FB-4745-8AF7-C90F1F89F3A7}" destId="{0E1098E9-31E2-4D1F-A91B-552DE1040287}" srcOrd="0" destOrd="0" presId="urn:microsoft.com/office/officeart/2005/8/layout/vList2"/>
    <dgm:cxn modelId="{EA32047F-2ABA-42A8-BCB5-B11F635E0505}" type="presParOf" srcId="{E0045388-E6FB-4745-8AF7-C90F1F89F3A7}" destId="{41FBF90F-9A4B-4EFA-9787-CD8908F7943B}" srcOrd="1" destOrd="0" presId="urn:microsoft.com/office/officeart/2005/8/layout/vList2"/>
    <dgm:cxn modelId="{2B8D4411-B943-476A-ACA7-553A745F31F6}" type="presParOf" srcId="{E0045388-E6FB-4745-8AF7-C90F1F89F3A7}" destId="{FB6110DC-8FE6-47F9-955F-CFA52FF53FCD}" srcOrd="2" destOrd="0" presId="urn:microsoft.com/office/officeart/2005/8/layout/vList2"/>
    <dgm:cxn modelId="{2CEA9A88-241B-4FFD-ACC9-CDA3C6E54299}" type="presParOf" srcId="{E0045388-E6FB-4745-8AF7-C90F1F89F3A7}" destId="{B6B01B35-1775-4F22-8D29-1A4149EF04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DC2469-97DE-45EB-AD97-BC966004F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1FA6B8F-B253-47B8-ADAB-69E2BDB55226}">
      <dgm:prSet phldrT="[Текст]" custT="1"/>
      <dgm:spPr/>
      <dgm:t>
        <a:bodyPr/>
        <a:lstStyle/>
        <a:p>
          <a:r>
            <a:rPr lang="uk-UA" sz="3200" b="1" i="0" dirty="0" smtClean="0"/>
            <a:t>Хабарництво</a:t>
          </a:r>
          <a:endParaRPr lang="uk-UA" sz="3200" dirty="0"/>
        </a:p>
      </dgm:t>
    </dgm:pt>
    <dgm:pt modelId="{571D3BC6-D061-434A-B17A-721F29EA7B91}" type="parTrans" cxnId="{28222B41-39CE-4141-A418-7156619EDC9A}">
      <dgm:prSet/>
      <dgm:spPr/>
      <dgm:t>
        <a:bodyPr/>
        <a:lstStyle/>
        <a:p>
          <a:endParaRPr lang="uk-UA"/>
        </a:p>
      </dgm:t>
    </dgm:pt>
    <dgm:pt modelId="{316AA2BA-581E-4C08-AC17-195744F9E537}" type="sibTrans" cxnId="{28222B41-39CE-4141-A418-7156619EDC9A}">
      <dgm:prSet/>
      <dgm:spPr/>
      <dgm:t>
        <a:bodyPr/>
        <a:lstStyle/>
        <a:p>
          <a:endParaRPr lang="uk-UA"/>
        </a:p>
      </dgm:t>
    </dgm:pt>
    <dgm:pt modelId="{4ABD9C71-2870-441C-9389-31CDA2C40AE2}">
      <dgm:prSet phldrT="[Текст]" custT="1"/>
      <dgm:spPr/>
      <dgm:t>
        <a:bodyPr/>
        <a:lstStyle/>
        <a:p>
          <a:r>
            <a:rPr lang="uk-UA" sz="2000" b="1" dirty="0" smtClean="0"/>
            <a:t>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</a:t>
          </a:r>
          <a:endParaRPr lang="uk-UA" sz="2000" b="1" dirty="0"/>
        </a:p>
      </dgm:t>
    </dgm:pt>
    <dgm:pt modelId="{8C8B2BE1-5A94-4EDC-BBE1-A9F3E031CB96}" type="parTrans" cxnId="{55BF97C6-BEED-4D83-A902-EA297302159F}">
      <dgm:prSet/>
      <dgm:spPr/>
      <dgm:t>
        <a:bodyPr/>
        <a:lstStyle/>
        <a:p>
          <a:endParaRPr lang="uk-UA"/>
        </a:p>
      </dgm:t>
    </dgm:pt>
    <dgm:pt modelId="{932DE930-E4E7-4B16-9441-260EFADF3871}" type="sibTrans" cxnId="{55BF97C6-BEED-4D83-A902-EA297302159F}">
      <dgm:prSet/>
      <dgm:spPr/>
      <dgm:t>
        <a:bodyPr/>
        <a:lstStyle/>
        <a:p>
          <a:endParaRPr lang="uk-UA"/>
        </a:p>
      </dgm:t>
    </dgm:pt>
    <dgm:pt modelId="{5ABF49B2-5871-468D-90A5-E32E13F116E0}">
      <dgm:prSet phldrT="[Текст]" custT="1"/>
      <dgm:spPr/>
      <dgm:t>
        <a:bodyPr/>
        <a:lstStyle/>
        <a:p>
          <a:r>
            <a:rPr lang="uk-UA" sz="3200" b="1" i="0" dirty="0" err="1" smtClean="0"/>
            <a:t>Необ</a:t>
          </a:r>
          <a:r>
            <a:rPr lang="en-US" sz="3200" b="1" i="0" dirty="0" smtClean="0"/>
            <a:t>’</a:t>
          </a:r>
          <a:r>
            <a:rPr lang="uk-UA" sz="3200" b="1" i="0" dirty="0" err="1" smtClean="0"/>
            <a:t>єктивне</a:t>
          </a:r>
          <a:r>
            <a:rPr lang="uk-UA" sz="3200" b="1" i="0" dirty="0" smtClean="0"/>
            <a:t> оцінювання</a:t>
          </a:r>
          <a:endParaRPr lang="uk-UA" sz="3200" dirty="0"/>
        </a:p>
      </dgm:t>
    </dgm:pt>
    <dgm:pt modelId="{61CDB307-327F-42CE-B7B0-4597E305AE4E}" type="parTrans" cxnId="{33550377-42C9-4D50-B5A0-772E14D299B8}">
      <dgm:prSet/>
      <dgm:spPr/>
      <dgm:t>
        <a:bodyPr/>
        <a:lstStyle/>
        <a:p>
          <a:endParaRPr lang="uk-UA"/>
        </a:p>
      </dgm:t>
    </dgm:pt>
    <dgm:pt modelId="{673DBB44-E117-40B2-9D73-A418062ED117}" type="sibTrans" cxnId="{33550377-42C9-4D50-B5A0-772E14D299B8}">
      <dgm:prSet/>
      <dgm:spPr/>
      <dgm:t>
        <a:bodyPr/>
        <a:lstStyle/>
        <a:p>
          <a:endParaRPr lang="uk-UA"/>
        </a:p>
      </dgm:t>
    </dgm:pt>
    <dgm:pt modelId="{4229E1A9-04A2-4126-98F4-D85BC01014F3}">
      <dgm:prSet phldrT="[Текст]" custT="1"/>
      <dgm:spPr/>
      <dgm:t>
        <a:bodyPr/>
        <a:lstStyle/>
        <a:p>
          <a:r>
            <a:rPr lang="uk-UA" sz="2000" b="1" dirty="0" smtClean="0"/>
            <a:t>свідоме завищення або заниження оцінки результатів навчання здобувачів освіти</a:t>
          </a:r>
          <a:endParaRPr lang="uk-UA" sz="2000" b="1" dirty="0"/>
        </a:p>
      </dgm:t>
    </dgm:pt>
    <dgm:pt modelId="{A6951709-1B59-4C52-BDE4-1D6C45FAABC7}" type="parTrans" cxnId="{F9C67A86-8088-4638-B7B7-D8F7FE591297}">
      <dgm:prSet/>
      <dgm:spPr/>
      <dgm:t>
        <a:bodyPr/>
        <a:lstStyle/>
        <a:p>
          <a:endParaRPr lang="uk-UA"/>
        </a:p>
      </dgm:t>
    </dgm:pt>
    <dgm:pt modelId="{CBF1A718-AAF7-47D4-95BE-4623A79677E2}" type="sibTrans" cxnId="{F9C67A86-8088-4638-B7B7-D8F7FE591297}">
      <dgm:prSet/>
      <dgm:spPr/>
      <dgm:t>
        <a:bodyPr/>
        <a:lstStyle/>
        <a:p>
          <a:endParaRPr lang="uk-UA"/>
        </a:p>
      </dgm:t>
    </dgm:pt>
    <dgm:pt modelId="{E0045388-E6FB-4745-8AF7-C90F1F89F3A7}" type="pres">
      <dgm:prSet presAssocID="{EBDC2469-97DE-45EB-AD97-BC966004F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1098E9-31E2-4D1F-A91B-552DE1040287}" type="pres">
      <dgm:prSet presAssocID="{41FA6B8F-B253-47B8-ADAB-69E2BDB552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FBF90F-9A4B-4EFA-9787-CD8908F7943B}" type="pres">
      <dgm:prSet presAssocID="{41FA6B8F-B253-47B8-ADAB-69E2BDB552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6110DC-8FE6-47F9-955F-CFA52FF53FCD}" type="pres">
      <dgm:prSet presAssocID="{5ABF49B2-5871-468D-90A5-E32E13F116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B01B35-1775-4F22-8D29-1A4149EF045B}" type="pres">
      <dgm:prSet presAssocID="{5ABF49B2-5871-468D-90A5-E32E13F116E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C67A86-8088-4638-B7B7-D8F7FE591297}" srcId="{5ABF49B2-5871-468D-90A5-E32E13F116E0}" destId="{4229E1A9-04A2-4126-98F4-D85BC01014F3}" srcOrd="0" destOrd="0" parTransId="{A6951709-1B59-4C52-BDE4-1D6C45FAABC7}" sibTransId="{CBF1A718-AAF7-47D4-95BE-4623A79677E2}"/>
    <dgm:cxn modelId="{33550377-42C9-4D50-B5A0-772E14D299B8}" srcId="{EBDC2469-97DE-45EB-AD97-BC966004F396}" destId="{5ABF49B2-5871-468D-90A5-E32E13F116E0}" srcOrd="1" destOrd="0" parTransId="{61CDB307-327F-42CE-B7B0-4597E305AE4E}" sibTransId="{673DBB44-E117-40B2-9D73-A418062ED117}"/>
    <dgm:cxn modelId="{55BF97C6-BEED-4D83-A902-EA297302159F}" srcId="{41FA6B8F-B253-47B8-ADAB-69E2BDB55226}" destId="{4ABD9C71-2870-441C-9389-31CDA2C40AE2}" srcOrd="0" destOrd="0" parTransId="{8C8B2BE1-5A94-4EDC-BBE1-A9F3E031CB96}" sibTransId="{932DE930-E4E7-4B16-9441-260EFADF3871}"/>
    <dgm:cxn modelId="{F45E5364-74DC-4B1C-8480-A883B2F6CA74}" type="presOf" srcId="{4ABD9C71-2870-441C-9389-31CDA2C40AE2}" destId="{41FBF90F-9A4B-4EFA-9787-CD8908F7943B}" srcOrd="0" destOrd="0" presId="urn:microsoft.com/office/officeart/2005/8/layout/vList2"/>
    <dgm:cxn modelId="{1E413D08-AA7A-4B06-9426-374431E4D9DC}" type="presOf" srcId="{41FA6B8F-B253-47B8-ADAB-69E2BDB55226}" destId="{0E1098E9-31E2-4D1F-A91B-552DE1040287}" srcOrd="0" destOrd="0" presId="urn:microsoft.com/office/officeart/2005/8/layout/vList2"/>
    <dgm:cxn modelId="{A46D7FBB-2A03-49AA-B1C2-15B420D1BE76}" type="presOf" srcId="{EBDC2469-97DE-45EB-AD97-BC966004F396}" destId="{E0045388-E6FB-4745-8AF7-C90F1F89F3A7}" srcOrd="0" destOrd="0" presId="urn:microsoft.com/office/officeart/2005/8/layout/vList2"/>
    <dgm:cxn modelId="{FAA13FD3-5621-401D-970F-52A33AA81CE3}" type="presOf" srcId="{5ABF49B2-5871-468D-90A5-E32E13F116E0}" destId="{FB6110DC-8FE6-47F9-955F-CFA52FF53FCD}" srcOrd="0" destOrd="0" presId="urn:microsoft.com/office/officeart/2005/8/layout/vList2"/>
    <dgm:cxn modelId="{28222B41-39CE-4141-A418-7156619EDC9A}" srcId="{EBDC2469-97DE-45EB-AD97-BC966004F396}" destId="{41FA6B8F-B253-47B8-ADAB-69E2BDB55226}" srcOrd="0" destOrd="0" parTransId="{571D3BC6-D061-434A-B17A-721F29EA7B91}" sibTransId="{316AA2BA-581E-4C08-AC17-195744F9E537}"/>
    <dgm:cxn modelId="{AB145067-1468-44FC-95D6-25A82F191265}" type="presOf" srcId="{4229E1A9-04A2-4126-98F4-D85BC01014F3}" destId="{B6B01B35-1775-4F22-8D29-1A4149EF045B}" srcOrd="0" destOrd="0" presId="urn:microsoft.com/office/officeart/2005/8/layout/vList2"/>
    <dgm:cxn modelId="{341F6F49-DCC2-4E69-91B2-3E8208894B72}" type="presParOf" srcId="{E0045388-E6FB-4745-8AF7-C90F1F89F3A7}" destId="{0E1098E9-31E2-4D1F-A91B-552DE1040287}" srcOrd="0" destOrd="0" presId="urn:microsoft.com/office/officeart/2005/8/layout/vList2"/>
    <dgm:cxn modelId="{EA32047F-2ABA-42A8-BCB5-B11F635E0505}" type="presParOf" srcId="{E0045388-E6FB-4745-8AF7-C90F1F89F3A7}" destId="{41FBF90F-9A4B-4EFA-9787-CD8908F7943B}" srcOrd="1" destOrd="0" presId="urn:microsoft.com/office/officeart/2005/8/layout/vList2"/>
    <dgm:cxn modelId="{2B8D4411-B943-476A-ACA7-553A745F31F6}" type="presParOf" srcId="{E0045388-E6FB-4745-8AF7-C90F1F89F3A7}" destId="{FB6110DC-8FE6-47F9-955F-CFA52FF53FCD}" srcOrd="2" destOrd="0" presId="urn:microsoft.com/office/officeart/2005/8/layout/vList2"/>
    <dgm:cxn modelId="{2CEA9A88-241B-4FFD-ACC9-CDA3C6E54299}" type="presParOf" srcId="{E0045388-E6FB-4745-8AF7-C90F1F89F3A7}" destId="{B6B01B35-1775-4F22-8D29-1A4149EF04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DC2469-97DE-45EB-AD97-BC966004F3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1FA6B8F-B253-47B8-ADAB-69E2BDB55226}">
      <dgm:prSet phldrT="[Текст]" custT="1"/>
      <dgm:spPr/>
      <dgm:t>
        <a:bodyPr/>
        <a:lstStyle/>
        <a:p>
          <a:r>
            <a:rPr lang="uk-UA" sz="3200" b="1" i="0" dirty="0" smtClean="0"/>
            <a:t>Академічний плагіат</a:t>
          </a:r>
          <a:endParaRPr lang="uk-UA" sz="3200" dirty="0"/>
        </a:p>
      </dgm:t>
    </dgm:pt>
    <dgm:pt modelId="{571D3BC6-D061-434A-B17A-721F29EA7B91}" type="parTrans" cxnId="{28222B41-39CE-4141-A418-7156619EDC9A}">
      <dgm:prSet/>
      <dgm:spPr/>
      <dgm:t>
        <a:bodyPr/>
        <a:lstStyle/>
        <a:p>
          <a:endParaRPr lang="uk-UA"/>
        </a:p>
      </dgm:t>
    </dgm:pt>
    <dgm:pt modelId="{316AA2BA-581E-4C08-AC17-195744F9E537}" type="sibTrans" cxnId="{28222B41-39CE-4141-A418-7156619EDC9A}">
      <dgm:prSet/>
      <dgm:spPr/>
      <dgm:t>
        <a:bodyPr/>
        <a:lstStyle/>
        <a:p>
          <a:endParaRPr lang="uk-UA"/>
        </a:p>
      </dgm:t>
    </dgm:pt>
    <dgm:pt modelId="{4ABD9C71-2870-441C-9389-31CDA2C40AE2}">
      <dgm:prSet phldrT="[Текст]" custT="1"/>
      <dgm:spPr/>
      <dgm:t>
        <a:bodyPr/>
        <a:lstStyle/>
        <a:p>
          <a:r>
            <a:rPr lang="uk-UA" sz="2000" b="1" dirty="0" smtClean="0"/>
            <a:t>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</a:r>
          <a:endParaRPr lang="uk-UA" sz="2000" b="1" dirty="0"/>
        </a:p>
      </dgm:t>
    </dgm:pt>
    <dgm:pt modelId="{8C8B2BE1-5A94-4EDC-BBE1-A9F3E031CB96}" type="parTrans" cxnId="{55BF97C6-BEED-4D83-A902-EA297302159F}">
      <dgm:prSet/>
      <dgm:spPr/>
      <dgm:t>
        <a:bodyPr/>
        <a:lstStyle/>
        <a:p>
          <a:endParaRPr lang="uk-UA"/>
        </a:p>
      </dgm:t>
    </dgm:pt>
    <dgm:pt modelId="{932DE930-E4E7-4B16-9441-260EFADF3871}" type="sibTrans" cxnId="{55BF97C6-BEED-4D83-A902-EA297302159F}">
      <dgm:prSet/>
      <dgm:spPr/>
      <dgm:t>
        <a:bodyPr/>
        <a:lstStyle/>
        <a:p>
          <a:endParaRPr lang="uk-UA"/>
        </a:p>
      </dgm:t>
    </dgm:pt>
    <dgm:pt modelId="{5ABF49B2-5871-468D-90A5-E32E13F116E0}">
      <dgm:prSet phldrT="[Текст]" custT="1"/>
      <dgm:spPr/>
      <dgm:t>
        <a:bodyPr/>
        <a:lstStyle/>
        <a:p>
          <a:r>
            <a:rPr lang="uk-UA" sz="3200" b="1" i="0" dirty="0" err="1" smtClean="0"/>
            <a:t>Самоплагіат</a:t>
          </a:r>
          <a:endParaRPr lang="uk-UA" sz="3200" dirty="0"/>
        </a:p>
      </dgm:t>
    </dgm:pt>
    <dgm:pt modelId="{61CDB307-327F-42CE-B7B0-4597E305AE4E}" type="parTrans" cxnId="{33550377-42C9-4D50-B5A0-772E14D299B8}">
      <dgm:prSet/>
      <dgm:spPr/>
      <dgm:t>
        <a:bodyPr/>
        <a:lstStyle/>
        <a:p>
          <a:endParaRPr lang="uk-UA"/>
        </a:p>
      </dgm:t>
    </dgm:pt>
    <dgm:pt modelId="{673DBB44-E117-40B2-9D73-A418062ED117}" type="sibTrans" cxnId="{33550377-42C9-4D50-B5A0-772E14D299B8}">
      <dgm:prSet/>
      <dgm:spPr/>
      <dgm:t>
        <a:bodyPr/>
        <a:lstStyle/>
        <a:p>
          <a:endParaRPr lang="uk-UA"/>
        </a:p>
      </dgm:t>
    </dgm:pt>
    <dgm:pt modelId="{4229E1A9-04A2-4126-98F4-D85BC01014F3}">
      <dgm:prSet phldrT="[Текст]" custT="1"/>
      <dgm:spPr/>
      <dgm:t>
        <a:bodyPr/>
        <a:lstStyle/>
        <a:p>
          <a:r>
            <a:rPr lang="ru-RU" sz="2000" b="1" dirty="0" err="1" smtClean="0"/>
            <a:t>оприлюднення</a:t>
          </a:r>
          <a:r>
            <a:rPr lang="ru-RU" sz="2000" b="1" dirty="0" smtClean="0"/>
            <a:t> (</a:t>
          </a:r>
          <a:r>
            <a:rPr lang="ru-RU" sz="2000" b="1" dirty="0" err="1" smtClean="0"/>
            <a:t>частково</a:t>
          </a:r>
          <a:r>
            <a:rPr lang="ru-RU" sz="2000" b="1" dirty="0" smtClean="0"/>
            <a:t> </a:t>
          </a:r>
          <a:r>
            <a:rPr lang="ru-RU" sz="2000" b="1" dirty="0" err="1" smtClean="0"/>
            <a:t>або</a:t>
          </a:r>
          <a:r>
            <a:rPr lang="ru-RU" sz="2000" b="1" dirty="0" smtClean="0"/>
            <a:t> </a:t>
          </a:r>
          <a:r>
            <a:rPr lang="ru-RU" sz="2000" b="1" dirty="0" err="1" smtClean="0"/>
            <a:t>повністю</a:t>
          </a:r>
          <a:r>
            <a:rPr lang="ru-RU" sz="2000" b="1" dirty="0" smtClean="0"/>
            <a:t>) </a:t>
          </a:r>
          <a:r>
            <a:rPr lang="ru-RU" sz="2000" b="1" dirty="0" err="1" smtClean="0"/>
            <a:t>власних</a:t>
          </a:r>
          <a:r>
            <a:rPr lang="ru-RU" sz="2000" b="1" dirty="0" smtClean="0"/>
            <a:t> </a:t>
          </a:r>
          <a:r>
            <a:rPr lang="ru-RU" sz="2000" b="1" dirty="0" err="1" smtClean="0"/>
            <a:t>раніше</a:t>
          </a:r>
          <a:r>
            <a:rPr lang="ru-RU" sz="2000" b="1" dirty="0" smtClean="0"/>
            <a:t> </a:t>
          </a:r>
          <a:r>
            <a:rPr lang="ru-RU" sz="2000" b="1" dirty="0" err="1" smtClean="0"/>
            <a:t>опублікованих</a:t>
          </a:r>
          <a:r>
            <a:rPr lang="ru-RU" sz="2000" b="1" dirty="0" smtClean="0"/>
            <a:t> </a:t>
          </a:r>
          <a:r>
            <a:rPr lang="ru-RU" sz="2000" b="1" dirty="0" err="1" smtClean="0"/>
            <a:t>наукових</a:t>
          </a:r>
          <a:r>
            <a:rPr lang="ru-RU" sz="2000" b="1" dirty="0" smtClean="0"/>
            <a:t> </a:t>
          </a:r>
          <a:r>
            <a:rPr lang="ru-RU" sz="2000" b="1" dirty="0" err="1" smtClean="0"/>
            <a:t>результатів</a:t>
          </a:r>
          <a:r>
            <a:rPr lang="ru-RU" sz="2000" b="1" dirty="0" smtClean="0"/>
            <a:t> як </a:t>
          </a:r>
          <a:r>
            <a:rPr lang="ru-RU" sz="2000" b="1" dirty="0" err="1" smtClean="0"/>
            <a:t>нових</a:t>
          </a:r>
          <a:r>
            <a:rPr lang="ru-RU" sz="2000" b="1" dirty="0" smtClean="0"/>
            <a:t> </a:t>
          </a:r>
          <a:r>
            <a:rPr lang="ru-RU" sz="2000" b="1" dirty="0" err="1" smtClean="0"/>
            <a:t>наукових</a:t>
          </a:r>
          <a:r>
            <a:rPr lang="ru-RU" sz="2000" b="1" dirty="0" smtClean="0"/>
            <a:t> </a:t>
          </a:r>
          <a:r>
            <a:rPr lang="ru-RU" sz="2000" b="1" dirty="0" err="1" smtClean="0"/>
            <a:t>результатів</a:t>
          </a:r>
          <a:r>
            <a:rPr lang="ru-RU" sz="2000" b="1" dirty="0" smtClean="0"/>
            <a:t> </a:t>
          </a:r>
          <a:endParaRPr lang="uk-UA" sz="2000" b="1" dirty="0"/>
        </a:p>
      </dgm:t>
    </dgm:pt>
    <dgm:pt modelId="{A6951709-1B59-4C52-BDE4-1D6C45FAABC7}" type="parTrans" cxnId="{F9C67A86-8088-4638-B7B7-D8F7FE591297}">
      <dgm:prSet/>
      <dgm:spPr/>
      <dgm:t>
        <a:bodyPr/>
        <a:lstStyle/>
        <a:p>
          <a:endParaRPr lang="uk-UA"/>
        </a:p>
      </dgm:t>
    </dgm:pt>
    <dgm:pt modelId="{CBF1A718-AAF7-47D4-95BE-4623A79677E2}" type="sibTrans" cxnId="{F9C67A86-8088-4638-B7B7-D8F7FE591297}">
      <dgm:prSet/>
      <dgm:spPr/>
      <dgm:t>
        <a:bodyPr/>
        <a:lstStyle/>
        <a:p>
          <a:endParaRPr lang="uk-UA"/>
        </a:p>
      </dgm:t>
    </dgm:pt>
    <dgm:pt modelId="{E0045388-E6FB-4745-8AF7-C90F1F89F3A7}" type="pres">
      <dgm:prSet presAssocID="{EBDC2469-97DE-45EB-AD97-BC966004F39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E1098E9-31E2-4D1F-A91B-552DE1040287}" type="pres">
      <dgm:prSet presAssocID="{41FA6B8F-B253-47B8-ADAB-69E2BDB5522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1FBF90F-9A4B-4EFA-9787-CD8908F7943B}" type="pres">
      <dgm:prSet presAssocID="{41FA6B8F-B253-47B8-ADAB-69E2BDB5522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6110DC-8FE6-47F9-955F-CFA52FF53FCD}" type="pres">
      <dgm:prSet presAssocID="{5ABF49B2-5871-468D-90A5-E32E13F116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6B01B35-1775-4F22-8D29-1A4149EF045B}" type="pres">
      <dgm:prSet presAssocID="{5ABF49B2-5871-468D-90A5-E32E13F116E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C67A86-8088-4638-B7B7-D8F7FE591297}" srcId="{5ABF49B2-5871-468D-90A5-E32E13F116E0}" destId="{4229E1A9-04A2-4126-98F4-D85BC01014F3}" srcOrd="0" destOrd="0" parTransId="{A6951709-1B59-4C52-BDE4-1D6C45FAABC7}" sibTransId="{CBF1A718-AAF7-47D4-95BE-4623A79677E2}"/>
    <dgm:cxn modelId="{33550377-42C9-4D50-B5A0-772E14D299B8}" srcId="{EBDC2469-97DE-45EB-AD97-BC966004F396}" destId="{5ABF49B2-5871-468D-90A5-E32E13F116E0}" srcOrd="1" destOrd="0" parTransId="{61CDB307-327F-42CE-B7B0-4597E305AE4E}" sibTransId="{673DBB44-E117-40B2-9D73-A418062ED117}"/>
    <dgm:cxn modelId="{55BF97C6-BEED-4D83-A902-EA297302159F}" srcId="{41FA6B8F-B253-47B8-ADAB-69E2BDB55226}" destId="{4ABD9C71-2870-441C-9389-31CDA2C40AE2}" srcOrd="0" destOrd="0" parTransId="{8C8B2BE1-5A94-4EDC-BBE1-A9F3E031CB96}" sibTransId="{932DE930-E4E7-4B16-9441-260EFADF3871}"/>
    <dgm:cxn modelId="{F45E5364-74DC-4B1C-8480-A883B2F6CA74}" type="presOf" srcId="{4ABD9C71-2870-441C-9389-31CDA2C40AE2}" destId="{41FBF90F-9A4B-4EFA-9787-CD8908F7943B}" srcOrd="0" destOrd="0" presId="urn:microsoft.com/office/officeart/2005/8/layout/vList2"/>
    <dgm:cxn modelId="{1E413D08-AA7A-4B06-9426-374431E4D9DC}" type="presOf" srcId="{41FA6B8F-B253-47B8-ADAB-69E2BDB55226}" destId="{0E1098E9-31E2-4D1F-A91B-552DE1040287}" srcOrd="0" destOrd="0" presId="urn:microsoft.com/office/officeart/2005/8/layout/vList2"/>
    <dgm:cxn modelId="{A46D7FBB-2A03-49AA-B1C2-15B420D1BE76}" type="presOf" srcId="{EBDC2469-97DE-45EB-AD97-BC966004F396}" destId="{E0045388-E6FB-4745-8AF7-C90F1F89F3A7}" srcOrd="0" destOrd="0" presId="urn:microsoft.com/office/officeart/2005/8/layout/vList2"/>
    <dgm:cxn modelId="{FAA13FD3-5621-401D-970F-52A33AA81CE3}" type="presOf" srcId="{5ABF49B2-5871-468D-90A5-E32E13F116E0}" destId="{FB6110DC-8FE6-47F9-955F-CFA52FF53FCD}" srcOrd="0" destOrd="0" presId="urn:microsoft.com/office/officeart/2005/8/layout/vList2"/>
    <dgm:cxn modelId="{28222B41-39CE-4141-A418-7156619EDC9A}" srcId="{EBDC2469-97DE-45EB-AD97-BC966004F396}" destId="{41FA6B8F-B253-47B8-ADAB-69E2BDB55226}" srcOrd="0" destOrd="0" parTransId="{571D3BC6-D061-434A-B17A-721F29EA7B91}" sibTransId="{316AA2BA-581E-4C08-AC17-195744F9E537}"/>
    <dgm:cxn modelId="{AB145067-1468-44FC-95D6-25A82F191265}" type="presOf" srcId="{4229E1A9-04A2-4126-98F4-D85BC01014F3}" destId="{B6B01B35-1775-4F22-8D29-1A4149EF045B}" srcOrd="0" destOrd="0" presId="urn:microsoft.com/office/officeart/2005/8/layout/vList2"/>
    <dgm:cxn modelId="{341F6F49-DCC2-4E69-91B2-3E8208894B72}" type="presParOf" srcId="{E0045388-E6FB-4745-8AF7-C90F1F89F3A7}" destId="{0E1098E9-31E2-4D1F-A91B-552DE1040287}" srcOrd="0" destOrd="0" presId="urn:microsoft.com/office/officeart/2005/8/layout/vList2"/>
    <dgm:cxn modelId="{EA32047F-2ABA-42A8-BCB5-B11F635E0505}" type="presParOf" srcId="{E0045388-E6FB-4745-8AF7-C90F1F89F3A7}" destId="{41FBF90F-9A4B-4EFA-9787-CD8908F7943B}" srcOrd="1" destOrd="0" presId="urn:microsoft.com/office/officeart/2005/8/layout/vList2"/>
    <dgm:cxn modelId="{2B8D4411-B943-476A-ACA7-553A745F31F6}" type="presParOf" srcId="{E0045388-E6FB-4745-8AF7-C90F1F89F3A7}" destId="{FB6110DC-8FE6-47F9-955F-CFA52FF53FCD}" srcOrd="2" destOrd="0" presId="urn:microsoft.com/office/officeart/2005/8/layout/vList2"/>
    <dgm:cxn modelId="{2CEA9A88-241B-4FFD-ACC9-CDA3C6E54299}" type="presParOf" srcId="{E0045388-E6FB-4745-8AF7-C90F1F89F3A7}" destId="{B6B01B35-1775-4F22-8D29-1A4149EF04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B6AC812-397B-4B56-BE58-80FC7BFFBE58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6FAD3864-A120-4F7B-9C0F-E4F16DFAEDBC}">
      <dgm:prSet phldrT="[Текст]"/>
      <dgm:spPr/>
      <dgm:t>
        <a:bodyPr/>
        <a:lstStyle/>
        <a:p>
          <a:r>
            <a:rPr lang="uk-UA" i="1" dirty="0" smtClean="0"/>
            <a:t> </a:t>
          </a:r>
          <a:r>
            <a:rPr lang="uk-UA" b="1" i="0" dirty="0" smtClean="0"/>
            <a:t>Повний плагіат</a:t>
          </a:r>
          <a:endParaRPr lang="uk-UA" b="1" i="0" dirty="0"/>
        </a:p>
      </dgm:t>
    </dgm:pt>
    <dgm:pt modelId="{34775F7D-7AB6-457D-B3D8-23E3D667419D}" type="parTrans" cxnId="{F6099CBF-A44C-4A0B-9D74-20722BEA782D}">
      <dgm:prSet/>
      <dgm:spPr/>
      <dgm:t>
        <a:bodyPr/>
        <a:lstStyle/>
        <a:p>
          <a:endParaRPr lang="uk-UA"/>
        </a:p>
      </dgm:t>
    </dgm:pt>
    <dgm:pt modelId="{E054EF1E-A223-40AC-AF7D-56F4C1368AD3}" type="sibTrans" cxnId="{F6099CBF-A44C-4A0B-9D74-20722BEA782D}">
      <dgm:prSet/>
      <dgm:spPr/>
      <dgm:t>
        <a:bodyPr/>
        <a:lstStyle/>
        <a:p>
          <a:endParaRPr lang="uk-UA"/>
        </a:p>
      </dgm:t>
    </dgm:pt>
    <dgm:pt modelId="{1FA08DA2-A0BB-4E8C-9F7D-84EF99AF2355}">
      <dgm:prSet/>
      <dgm:spPr/>
      <dgm:t>
        <a:bodyPr/>
        <a:lstStyle/>
        <a:p>
          <a:r>
            <a:rPr lang="uk-UA" b="1" i="0" dirty="0" smtClean="0"/>
            <a:t>Посилання на неправдиве або неіснуюче джерело</a:t>
          </a:r>
          <a:endParaRPr lang="uk-UA" b="1" i="0" dirty="0"/>
        </a:p>
      </dgm:t>
    </dgm:pt>
    <dgm:pt modelId="{50D6BE72-DA2A-43BC-8913-A3E3F57A8FF3}" type="parTrans" cxnId="{925CF0B9-8D7C-48CA-A874-C2180A7DBA32}">
      <dgm:prSet/>
      <dgm:spPr/>
      <dgm:t>
        <a:bodyPr/>
        <a:lstStyle/>
        <a:p>
          <a:endParaRPr lang="uk-UA"/>
        </a:p>
      </dgm:t>
    </dgm:pt>
    <dgm:pt modelId="{1BC945C9-B40F-4D92-BCCC-396C41B9E7BE}" type="sibTrans" cxnId="{925CF0B9-8D7C-48CA-A874-C2180A7DBA32}">
      <dgm:prSet/>
      <dgm:spPr/>
      <dgm:t>
        <a:bodyPr/>
        <a:lstStyle/>
        <a:p>
          <a:endParaRPr lang="uk-UA"/>
        </a:p>
      </dgm:t>
    </dgm:pt>
    <dgm:pt modelId="{17C1F592-1011-4237-8A53-E34CF70996F2}">
      <dgm:prSet/>
      <dgm:spPr/>
      <dgm:t>
        <a:bodyPr/>
        <a:lstStyle/>
        <a:p>
          <a:r>
            <a:rPr lang="uk-UA" b="1" i="0" dirty="0" smtClean="0"/>
            <a:t>Прямий плагіат</a:t>
          </a:r>
          <a:endParaRPr lang="uk-UA" b="1" i="0" dirty="0"/>
        </a:p>
      </dgm:t>
    </dgm:pt>
    <dgm:pt modelId="{DACB2B05-F060-4BB1-BC52-ADB145B518B6}" type="parTrans" cxnId="{7C853E50-4FD7-42D6-828A-2EA4C0C59717}">
      <dgm:prSet/>
      <dgm:spPr/>
      <dgm:t>
        <a:bodyPr/>
        <a:lstStyle/>
        <a:p>
          <a:endParaRPr lang="uk-UA"/>
        </a:p>
      </dgm:t>
    </dgm:pt>
    <dgm:pt modelId="{369962AD-F6BF-4DD5-B0FB-48E82F8A4754}" type="sibTrans" cxnId="{7C853E50-4FD7-42D6-828A-2EA4C0C59717}">
      <dgm:prSet/>
      <dgm:spPr/>
      <dgm:t>
        <a:bodyPr/>
        <a:lstStyle/>
        <a:p>
          <a:endParaRPr lang="uk-UA"/>
        </a:p>
      </dgm:t>
    </dgm:pt>
    <dgm:pt modelId="{F5CDC335-A7EA-4D5B-B330-62B62DEBA2DB}">
      <dgm:prSet/>
      <dgm:spPr/>
      <dgm:t>
        <a:bodyPr/>
        <a:lstStyle/>
        <a:p>
          <a:r>
            <a:rPr lang="uk-UA" b="1" i="0" dirty="0" smtClean="0"/>
            <a:t>Перефразування</a:t>
          </a:r>
          <a:endParaRPr lang="uk-UA" b="1" i="0" dirty="0"/>
        </a:p>
      </dgm:t>
    </dgm:pt>
    <dgm:pt modelId="{9B00CDA6-7BC9-437A-9567-AADDD81D3196}" type="parTrans" cxnId="{0EBE0ED5-33CD-434D-83D6-8C988F447F97}">
      <dgm:prSet/>
      <dgm:spPr/>
      <dgm:t>
        <a:bodyPr/>
        <a:lstStyle/>
        <a:p>
          <a:endParaRPr lang="uk-UA"/>
        </a:p>
      </dgm:t>
    </dgm:pt>
    <dgm:pt modelId="{D258650E-1B45-4EBF-AF24-F8AC0A3EF2C7}" type="sibTrans" cxnId="{0EBE0ED5-33CD-434D-83D6-8C988F447F97}">
      <dgm:prSet/>
      <dgm:spPr/>
      <dgm:t>
        <a:bodyPr/>
        <a:lstStyle/>
        <a:p>
          <a:endParaRPr lang="uk-UA"/>
        </a:p>
      </dgm:t>
    </dgm:pt>
    <dgm:pt modelId="{5058C965-D787-4EAC-8085-E65516DCB51A}">
      <dgm:prSet/>
      <dgm:spPr/>
      <dgm:t>
        <a:bodyPr/>
        <a:lstStyle/>
        <a:p>
          <a:r>
            <a:rPr lang="uk-UA" b="1" i="0" dirty="0" smtClean="0"/>
            <a:t>Випадковий плагіат</a:t>
          </a:r>
          <a:endParaRPr lang="uk-UA" b="1" i="0" dirty="0"/>
        </a:p>
      </dgm:t>
    </dgm:pt>
    <dgm:pt modelId="{196C24C3-2C96-48DC-98C7-20AD75D9E650}" type="parTrans" cxnId="{94D96DDD-4D40-4A97-BB6B-7EE7E190466F}">
      <dgm:prSet/>
      <dgm:spPr/>
      <dgm:t>
        <a:bodyPr/>
        <a:lstStyle/>
        <a:p>
          <a:endParaRPr lang="uk-UA"/>
        </a:p>
      </dgm:t>
    </dgm:pt>
    <dgm:pt modelId="{E37371DD-E511-4A0E-8A0E-4D94C05D8451}" type="sibTrans" cxnId="{94D96DDD-4D40-4A97-BB6B-7EE7E190466F}">
      <dgm:prSet/>
      <dgm:spPr/>
      <dgm:t>
        <a:bodyPr/>
        <a:lstStyle/>
        <a:p>
          <a:endParaRPr lang="uk-UA"/>
        </a:p>
      </dgm:t>
    </dgm:pt>
    <dgm:pt modelId="{0F82E9A1-8B8D-46B4-A520-BECFAC3752B5}" type="pres">
      <dgm:prSet presAssocID="{BB6AC812-397B-4B56-BE58-80FC7BFFBE58}" presName="linearFlow" presStyleCnt="0">
        <dgm:presLayoutVars>
          <dgm:dir/>
          <dgm:resizeHandles val="exact"/>
        </dgm:presLayoutVars>
      </dgm:prSet>
      <dgm:spPr/>
    </dgm:pt>
    <dgm:pt modelId="{028CCE71-EE15-4D40-9544-4F2987EBD436}" type="pres">
      <dgm:prSet presAssocID="{6FAD3864-A120-4F7B-9C0F-E4F16DFAEDBC}" presName="composite" presStyleCnt="0"/>
      <dgm:spPr/>
    </dgm:pt>
    <dgm:pt modelId="{FB3EFA55-77E3-4B38-BDBB-2C659A0DD625}" type="pres">
      <dgm:prSet presAssocID="{6FAD3864-A120-4F7B-9C0F-E4F16DFAEDBC}" presName="imgShp" presStyleLbl="fgImgPlace1" presStyleIdx="0" presStyleCnt="5"/>
      <dgm:spPr>
        <a:solidFill>
          <a:schemeClr val="accent1">
            <a:lumMod val="50000"/>
          </a:schemeClr>
        </a:solidFill>
      </dgm:spPr>
    </dgm:pt>
    <dgm:pt modelId="{9A50B68E-D299-4440-868D-221E1F53810E}" type="pres">
      <dgm:prSet presAssocID="{6FAD3864-A120-4F7B-9C0F-E4F16DFAEDB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CABC943-C62A-46CC-A5C5-CBBFBBB884BF}" type="pres">
      <dgm:prSet presAssocID="{E054EF1E-A223-40AC-AF7D-56F4C1368AD3}" presName="spacing" presStyleCnt="0"/>
      <dgm:spPr/>
    </dgm:pt>
    <dgm:pt modelId="{71235B75-2464-41A3-B53E-926FED751B58}" type="pres">
      <dgm:prSet presAssocID="{1FA08DA2-A0BB-4E8C-9F7D-84EF99AF2355}" presName="composite" presStyleCnt="0"/>
      <dgm:spPr/>
    </dgm:pt>
    <dgm:pt modelId="{9E49E8BD-D294-4A54-9512-ED438090452A}" type="pres">
      <dgm:prSet presAssocID="{1FA08DA2-A0BB-4E8C-9F7D-84EF99AF2355}" presName="imgShp" presStyleLbl="fgImgPlace1" presStyleIdx="1" presStyleCnt="5"/>
      <dgm:spPr>
        <a:solidFill>
          <a:schemeClr val="accent1">
            <a:lumMod val="50000"/>
          </a:schemeClr>
        </a:solidFill>
      </dgm:spPr>
    </dgm:pt>
    <dgm:pt modelId="{9221E415-BB4D-4A18-9A4F-5FF3DB42BEBD}" type="pres">
      <dgm:prSet presAssocID="{1FA08DA2-A0BB-4E8C-9F7D-84EF99AF2355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2CD329E-AEEF-4993-B470-C6B99F0D9142}" type="pres">
      <dgm:prSet presAssocID="{1BC945C9-B40F-4D92-BCCC-396C41B9E7BE}" presName="spacing" presStyleCnt="0"/>
      <dgm:spPr/>
    </dgm:pt>
    <dgm:pt modelId="{1A3200B7-913D-4BE7-9EDE-947EAB58C50E}" type="pres">
      <dgm:prSet presAssocID="{17C1F592-1011-4237-8A53-E34CF70996F2}" presName="composite" presStyleCnt="0"/>
      <dgm:spPr/>
    </dgm:pt>
    <dgm:pt modelId="{D4D2A933-1646-46AC-9F42-8DBE07F5BE90}" type="pres">
      <dgm:prSet presAssocID="{17C1F592-1011-4237-8A53-E34CF70996F2}" presName="imgShp" presStyleLbl="fgImgPlace1" presStyleIdx="2" presStyleCnt="5"/>
      <dgm:spPr>
        <a:solidFill>
          <a:schemeClr val="accent1">
            <a:lumMod val="50000"/>
          </a:schemeClr>
        </a:solidFill>
      </dgm:spPr>
    </dgm:pt>
    <dgm:pt modelId="{B92FDDE3-C33D-464B-AE90-EA54AEBB440C}" type="pres">
      <dgm:prSet presAssocID="{17C1F592-1011-4237-8A53-E34CF70996F2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EF1EE7-F8EB-4C50-8A95-01A3D68E3ABD}" type="pres">
      <dgm:prSet presAssocID="{369962AD-F6BF-4DD5-B0FB-48E82F8A4754}" presName="spacing" presStyleCnt="0"/>
      <dgm:spPr/>
    </dgm:pt>
    <dgm:pt modelId="{8296A7AD-75AE-4E42-A10F-5D6D010D140D}" type="pres">
      <dgm:prSet presAssocID="{F5CDC335-A7EA-4D5B-B330-62B62DEBA2DB}" presName="composite" presStyleCnt="0"/>
      <dgm:spPr/>
    </dgm:pt>
    <dgm:pt modelId="{23E3E2AF-4FCC-47AC-8C7D-0300EA366A43}" type="pres">
      <dgm:prSet presAssocID="{F5CDC335-A7EA-4D5B-B330-62B62DEBA2DB}" presName="imgShp" presStyleLbl="fgImgPlace1" presStyleIdx="3" presStyleCnt="5"/>
      <dgm:spPr>
        <a:solidFill>
          <a:schemeClr val="accent1">
            <a:lumMod val="50000"/>
          </a:schemeClr>
        </a:solidFill>
      </dgm:spPr>
    </dgm:pt>
    <dgm:pt modelId="{291EE072-A5CA-4719-8163-C278C136F281}" type="pres">
      <dgm:prSet presAssocID="{F5CDC335-A7EA-4D5B-B330-62B62DEBA2D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8E1869-BCFD-46DE-B04A-66552BD0C53E}" type="pres">
      <dgm:prSet presAssocID="{D258650E-1B45-4EBF-AF24-F8AC0A3EF2C7}" presName="spacing" presStyleCnt="0"/>
      <dgm:spPr/>
    </dgm:pt>
    <dgm:pt modelId="{A8F7FAB8-0280-459F-9720-B425B4CF2315}" type="pres">
      <dgm:prSet presAssocID="{5058C965-D787-4EAC-8085-E65516DCB51A}" presName="composite" presStyleCnt="0"/>
      <dgm:spPr/>
    </dgm:pt>
    <dgm:pt modelId="{F4682C7A-6C5A-4CB3-8DC8-C82E703E43EF}" type="pres">
      <dgm:prSet presAssocID="{5058C965-D787-4EAC-8085-E65516DCB51A}" presName="imgShp" presStyleLbl="fgImgPlace1" presStyleIdx="4" presStyleCnt="5"/>
      <dgm:spPr>
        <a:solidFill>
          <a:schemeClr val="accent1">
            <a:lumMod val="50000"/>
          </a:schemeClr>
        </a:solidFill>
      </dgm:spPr>
    </dgm:pt>
    <dgm:pt modelId="{35857FD1-22D8-4507-B16A-C3277184DF1E}" type="pres">
      <dgm:prSet presAssocID="{5058C965-D787-4EAC-8085-E65516DCB51A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3FC2561-F697-4201-9E86-F2721CBAE3D3}" type="presOf" srcId="{F5CDC335-A7EA-4D5B-B330-62B62DEBA2DB}" destId="{291EE072-A5CA-4719-8163-C278C136F281}" srcOrd="0" destOrd="0" presId="urn:microsoft.com/office/officeart/2005/8/layout/vList3"/>
    <dgm:cxn modelId="{925CF0B9-8D7C-48CA-A874-C2180A7DBA32}" srcId="{BB6AC812-397B-4B56-BE58-80FC7BFFBE58}" destId="{1FA08DA2-A0BB-4E8C-9F7D-84EF99AF2355}" srcOrd="1" destOrd="0" parTransId="{50D6BE72-DA2A-43BC-8913-A3E3F57A8FF3}" sibTransId="{1BC945C9-B40F-4D92-BCCC-396C41B9E7BE}"/>
    <dgm:cxn modelId="{EC1ADD3A-C7B0-47E2-B434-7693B2EE2D76}" type="presOf" srcId="{1FA08DA2-A0BB-4E8C-9F7D-84EF99AF2355}" destId="{9221E415-BB4D-4A18-9A4F-5FF3DB42BEBD}" srcOrd="0" destOrd="0" presId="urn:microsoft.com/office/officeart/2005/8/layout/vList3"/>
    <dgm:cxn modelId="{F6099CBF-A44C-4A0B-9D74-20722BEA782D}" srcId="{BB6AC812-397B-4B56-BE58-80FC7BFFBE58}" destId="{6FAD3864-A120-4F7B-9C0F-E4F16DFAEDBC}" srcOrd="0" destOrd="0" parTransId="{34775F7D-7AB6-457D-B3D8-23E3D667419D}" sibTransId="{E054EF1E-A223-40AC-AF7D-56F4C1368AD3}"/>
    <dgm:cxn modelId="{D3C695E4-99C1-4989-AA9C-2548F3007132}" type="presOf" srcId="{BB6AC812-397B-4B56-BE58-80FC7BFFBE58}" destId="{0F82E9A1-8B8D-46B4-A520-BECFAC3752B5}" srcOrd="0" destOrd="0" presId="urn:microsoft.com/office/officeart/2005/8/layout/vList3"/>
    <dgm:cxn modelId="{7D8B36EC-ED5B-472C-B8D5-2212D820503E}" type="presOf" srcId="{5058C965-D787-4EAC-8085-E65516DCB51A}" destId="{35857FD1-22D8-4507-B16A-C3277184DF1E}" srcOrd="0" destOrd="0" presId="urn:microsoft.com/office/officeart/2005/8/layout/vList3"/>
    <dgm:cxn modelId="{0EBE0ED5-33CD-434D-83D6-8C988F447F97}" srcId="{BB6AC812-397B-4B56-BE58-80FC7BFFBE58}" destId="{F5CDC335-A7EA-4D5B-B330-62B62DEBA2DB}" srcOrd="3" destOrd="0" parTransId="{9B00CDA6-7BC9-437A-9567-AADDD81D3196}" sibTransId="{D258650E-1B45-4EBF-AF24-F8AC0A3EF2C7}"/>
    <dgm:cxn modelId="{FC2F1BB7-7AFD-4F43-A8EC-6102B1548DF4}" type="presOf" srcId="{17C1F592-1011-4237-8A53-E34CF70996F2}" destId="{B92FDDE3-C33D-464B-AE90-EA54AEBB440C}" srcOrd="0" destOrd="0" presId="urn:microsoft.com/office/officeart/2005/8/layout/vList3"/>
    <dgm:cxn modelId="{94D96DDD-4D40-4A97-BB6B-7EE7E190466F}" srcId="{BB6AC812-397B-4B56-BE58-80FC7BFFBE58}" destId="{5058C965-D787-4EAC-8085-E65516DCB51A}" srcOrd="4" destOrd="0" parTransId="{196C24C3-2C96-48DC-98C7-20AD75D9E650}" sibTransId="{E37371DD-E511-4A0E-8A0E-4D94C05D8451}"/>
    <dgm:cxn modelId="{7C853E50-4FD7-42D6-828A-2EA4C0C59717}" srcId="{BB6AC812-397B-4B56-BE58-80FC7BFFBE58}" destId="{17C1F592-1011-4237-8A53-E34CF70996F2}" srcOrd="2" destOrd="0" parTransId="{DACB2B05-F060-4BB1-BC52-ADB145B518B6}" sibTransId="{369962AD-F6BF-4DD5-B0FB-48E82F8A4754}"/>
    <dgm:cxn modelId="{8D176DF9-9D74-4E54-97DF-E65A06331F5F}" type="presOf" srcId="{6FAD3864-A120-4F7B-9C0F-E4F16DFAEDBC}" destId="{9A50B68E-D299-4440-868D-221E1F53810E}" srcOrd="0" destOrd="0" presId="urn:microsoft.com/office/officeart/2005/8/layout/vList3"/>
    <dgm:cxn modelId="{15F3312E-FCBE-4328-BDEF-E338E1D95612}" type="presParOf" srcId="{0F82E9A1-8B8D-46B4-A520-BECFAC3752B5}" destId="{028CCE71-EE15-4D40-9544-4F2987EBD436}" srcOrd="0" destOrd="0" presId="urn:microsoft.com/office/officeart/2005/8/layout/vList3"/>
    <dgm:cxn modelId="{F2DF426A-930C-4BB8-B0CA-042583D0B1DF}" type="presParOf" srcId="{028CCE71-EE15-4D40-9544-4F2987EBD436}" destId="{FB3EFA55-77E3-4B38-BDBB-2C659A0DD625}" srcOrd="0" destOrd="0" presId="urn:microsoft.com/office/officeart/2005/8/layout/vList3"/>
    <dgm:cxn modelId="{3B912E1C-BBF9-46BA-9FD0-8FA4C13617CD}" type="presParOf" srcId="{028CCE71-EE15-4D40-9544-4F2987EBD436}" destId="{9A50B68E-D299-4440-868D-221E1F53810E}" srcOrd="1" destOrd="0" presId="urn:microsoft.com/office/officeart/2005/8/layout/vList3"/>
    <dgm:cxn modelId="{8B362336-29F5-43D5-A2DD-CAF6ACF7DA5C}" type="presParOf" srcId="{0F82E9A1-8B8D-46B4-A520-BECFAC3752B5}" destId="{7CABC943-C62A-46CC-A5C5-CBBFBBB884BF}" srcOrd="1" destOrd="0" presId="urn:microsoft.com/office/officeart/2005/8/layout/vList3"/>
    <dgm:cxn modelId="{A7285DF7-AB28-48FB-9DE6-284DD9E0A377}" type="presParOf" srcId="{0F82E9A1-8B8D-46B4-A520-BECFAC3752B5}" destId="{71235B75-2464-41A3-B53E-926FED751B58}" srcOrd="2" destOrd="0" presId="urn:microsoft.com/office/officeart/2005/8/layout/vList3"/>
    <dgm:cxn modelId="{BD24E860-4F95-494B-A71D-F1F6ED304730}" type="presParOf" srcId="{71235B75-2464-41A3-B53E-926FED751B58}" destId="{9E49E8BD-D294-4A54-9512-ED438090452A}" srcOrd="0" destOrd="0" presId="urn:microsoft.com/office/officeart/2005/8/layout/vList3"/>
    <dgm:cxn modelId="{084B5C09-D917-4EF4-AA89-7EC2077D5E37}" type="presParOf" srcId="{71235B75-2464-41A3-B53E-926FED751B58}" destId="{9221E415-BB4D-4A18-9A4F-5FF3DB42BEBD}" srcOrd="1" destOrd="0" presId="urn:microsoft.com/office/officeart/2005/8/layout/vList3"/>
    <dgm:cxn modelId="{38FE4981-8321-4B1F-8FB5-390F575E1F63}" type="presParOf" srcId="{0F82E9A1-8B8D-46B4-A520-BECFAC3752B5}" destId="{92CD329E-AEEF-4993-B470-C6B99F0D9142}" srcOrd="3" destOrd="0" presId="urn:microsoft.com/office/officeart/2005/8/layout/vList3"/>
    <dgm:cxn modelId="{9910CD08-978D-4EF4-AF9C-C6E5CFD1C889}" type="presParOf" srcId="{0F82E9A1-8B8D-46B4-A520-BECFAC3752B5}" destId="{1A3200B7-913D-4BE7-9EDE-947EAB58C50E}" srcOrd="4" destOrd="0" presId="urn:microsoft.com/office/officeart/2005/8/layout/vList3"/>
    <dgm:cxn modelId="{18A8ACD3-6EAD-4EC5-83ED-7EE52F05EF06}" type="presParOf" srcId="{1A3200B7-913D-4BE7-9EDE-947EAB58C50E}" destId="{D4D2A933-1646-46AC-9F42-8DBE07F5BE90}" srcOrd="0" destOrd="0" presId="urn:microsoft.com/office/officeart/2005/8/layout/vList3"/>
    <dgm:cxn modelId="{130DBD80-9505-47A2-A184-8FD22D2B6FF7}" type="presParOf" srcId="{1A3200B7-913D-4BE7-9EDE-947EAB58C50E}" destId="{B92FDDE3-C33D-464B-AE90-EA54AEBB440C}" srcOrd="1" destOrd="0" presId="urn:microsoft.com/office/officeart/2005/8/layout/vList3"/>
    <dgm:cxn modelId="{8D2100A7-B4A6-4092-AB02-929A5321A27D}" type="presParOf" srcId="{0F82E9A1-8B8D-46B4-A520-BECFAC3752B5}" destId="{94EF1EE7-F8EB-4C50-8A95-01A3D68E3ABD}" srcOrd="5" destOrd="0" presId="urn:microsoft.com/office/officeart/2005/8/layout/vList3"/>
    <dgm:cxn modelId="{ABC5E4F6-47B6-44FB-87AC-1CB08A9D5C89}" type="presParOf" srcId="{0F82E9A1-8B8D-46B4-A520-BECFAC3752B5}" destId="{8296A7AD-75AE-4E42-A10F-5D6D010D140D}" srcOrd="6" destOrd="0" presId="urn:microsoft.com/office/officeart/2005/8/layout/vList3"/>
    <dgm:cxn modelId="{F5915428-BE4C-4AE2-9A1C-F997D616FC9F}" type="presParOf" srcId="{8296A7AD-75AE-4E42-A10F-5D6D010D140D}" destId="{23E3E2AF-4FCC-47AC-8C7D-0300EA366A43}" srcOrd="0" destOrd="0" presId="urn:microsoft.com/office/officeart/2005/8/layout/vList3"/>
    <dgm:cxn modelId="{C835E1DB-DC22-4724-9978-93B1C2E793A8}" type="presParOf" srcId="{8296A7AD-75AE-4E42-A10F-5D6D010D140D}" destId="{291EE072-A5CA-4719-8163-C278C136F281}" srcOrd="1" destOrd="0" presId="urn:microsoft.com/office/officeart/2005/8/layout/vList3"/>
    <dgm:cxn modelId="{07AECD8D-7F91-4B62-842A-B0F55215782B}" type="presParOf" srcId="{0F82E9A1-8B8D-46B4-A520-BECFAC3752B5}" destId="{148E1869-BCFD-46DE-B04A-66552BD0C53E}" srcOrd="7" destOrd="0" presId="urn:microsoft.com/office/officeart/2005/8/layout/vList3"/>
    <dgm:cxn modelId="{9C339AEE-2DAD-4E98-A318-4266C471E337}" type="presParOf" srcId="{0F82E9A1-8B8D-46B4-A520-BECFAC3752B5}" destId="{A8F7FAB8-0280-459F-9720-B425B4CF2315}" srcOrd="8" destOrd="0" presId="urn:microsoft.com/office/officeart/2005/8/layout/vList3"/>
    <dgm:cxn modelId="{80A67432-CEE8-47AC-9437-E9F0E772E13D}" type="presParOf" srcId="{A8F7FAB8-0280-459F-9720-B425B4CF2315}" destId="{F4682C7A-6C5A-4CB3-8DC8-C82E703E43EF}" srcOrd="0" destOrd="0" presId="urn:microsoft.com/office/officeart/2005/8/layout/vList3"/>
    <dgm:cxn modelId="{316AF132-BD39-4293-84A2-F59428CE55B1}" type="presParOf" srcId="{A8F7FAB8-0280-459F-9720-B425B4CF2315}" destId="{35857FD1-22D8-4507-B16A-C3277184DF1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2ACB72-9FA9-4221-A1C0-FB65EB59F81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0DA1484-CA1E-460F-868E-B4958D16BE07}">
      <dgm:prSet phldrT="[Текст]" custT="1"/>
      <dgm:spPr/>
      <dgm:t>
        <a:bodyPr/>
        <a:lstStyle/>
        <a:p>
          <a:r>
            <a:rPr lang="uk-UA" sz="1800" b="1" dirty="0" smtClean="0"/>
            <a:t>Не копіювати</a:t>
          </a:r>
          <a:endParaRPr lang="uk-UA" sz="1800" b="1" dirty="0"/>
        </a:p>
      </dgm:t>
    </dgm:pt>
    <dgm:pt modelId="{571678F3-AD18-415B-8271-4F1F4264E32A}" type="parTrans" cxnId="{7F64179E-4FDB-4AFD-BA42-2BF97B3BADCC}">
      <dgm:prSet/>
      <dgm:spPr/>
      <dgm:t>
        <a:bodyPr/>
        <a:lstStyle/>
        <a:p>
          <a:endParaRPr lang="uk-UA"/>
        </a:p>
      </dgm:t>
    </dgm:pt>
    <dgm:pt modelId="{BCDC0D24-289E-479E-B185-7EAD98C39133}" type="sibTrans" cxnId="{7F64179E-4FDB-4AFD-BA42-2BF97B3BADCC}">
      <dgm:prSet/>
      <dgm:spPr/>
      <dgm:t>
        <a:bodyPr/>
        <a:lstStyle/>
        <a:p>
          <a:endParaRPr lang="uk-UA"/>
        </a:p>
      </dgm:t>
    </dgm:pt>
    <dgm:pt modelId="{B858F142-984D-4683-AABD-9277B00FFE5E}">
      <dgm:prSet custT="1"/>
      <dgm:spPr/>
      <dgm:t>
        <a:bodyPr/>
        <a:lstStyle/>
        <a:p>
          <a:r>
            <a:rPr lang="uk-UA" sz="1800" b="1" dirty="0" smtClean="0"/>
            <a:t>Використовувати джерела</a:t>
          </a:r>
          <a:endParaRPr lang="uk-UA" sz="1800" b="1" dirty="0"/>
        </a:p>
      </dgm:t>
    </dgm:pt>
    <dgm:pt modelId="{DAFA08FC-2644-4E60-ACD8-07E712B7442F}" type="parTrans" cxnId="{9E207C86-3985-4FF4-8895-8AE442AD72F2}">
      <dgm:prSet/>
      <dgm:spPr/>
      <dgm:t>
        <a:bodyPr/>
        <a:lstStyle/>
        <a:p>
          <a:endParaRPr lang="uk-UA"/>
        </a:p>
      </dgm:t>
    </dgm:pt>
    <dgm:pt modelId="{E874401B-B991-4E87-9ACC-4F33AA1B58D1}" type="sibTrans" cxnId="{9E207C86-3985-4FF4-8895-8AE442AD72F2}">
      <dgm:prSet/>
      <dgm:spPr/>
      <dgm:t>
        <a:bodyPr/>
        <a:lstStyle/>
        <a:p>
          <a:endParaRPr lang="uk-UA"/>
        </a:p>
      </dgm:t>
    </dgm:pt>
    <dgm:pt modelId="{9C0FB165-99E8-441B-AC6B-B3FF8A4CC634}">
      <dgm:prSet custT="1"/>
      <dgm:spPr/>
      <dgm:t>
        <a:bodyPr/>
        <a:lstStyle/>
        <a:p>
          <a:r>
            <a:rPr lang="ru-RU" sz="1800" b="1" dirty="0" err="1" smtClean="0"/>
            <a:t>Обов’язково</a:t>
          </a:r>
          <a:r>
            <a:rPr lang="ru-RU" sz="1800" b="1" dirty="0" smtClean="0"/>
            <a:t> </a:t>
          </a:r>
          <a:r>
            <a:rPr lang="ru-RU" sz="1800" b="1" dirty="0" err="1" smtClean="0"/>
            <a:t>використовувати</a:t>
          </a:r>
          <a:r>
            <a:rPr lang="ru-RU" sz="1800" b="1" dirty="0" smtClean="0"/>
            <a:t> </a:t>
          </a:r>
          <a:r>
            <a:rPr lang="ru-RU" sz="1800" b="1" dirty="0" err="1" smtClean="0"/>
            <a:t>посилання</a:t>
          </a:r>
          <a:r>
            <a:rPr lang="ru-RU" sz="1800" b="1" dirty="0" smtClean="0"/>
            <a:t> на </a:t>
          </a:r>
          <a:r>
            <a:rPr lang="ru-RU" sz="1800" b="1" dirty="0" err="1" smtClean="0"/>
            <a:t>використані</a:t>
          </a:r>
          <a:r>
            <a:rPr lang="ru-RU" sz="1800" b="1" dirty="0" smtClean="0"/>
            <a:t> </a:t>
          </a:r>
          <a:r>
            <a:rPr lang="ru-RU" sz="1800" b="1" dirty="0" err="1" smtClean="0"/>
            <a:t>джерела</a:t>
          </a:r>
          <a:endParaRPr lang="uk-UA" sz="1800" b="1" dirty="0"/>
        </a:p>
      </dgm:t>
    </dgm:pt>
    <dgm:pt modelId="{1E51E32D-1EA7-45AB-9547-A6A75D2F532D}" type="parTrans" cxnId="{B77A94C1-533B-4577-9E16-81C6D90B4D9A}">
      <dgm:prSet/>
      <dgm:spPr/>
      <dgm:t>
        <a:bodyPr/>
        <a:lstStyle/>
        <a:p>
          <a:endParaRPr lang="uk-UA"/>
        </a:p>
      </dgm:t>
    </dgm:pt>
    <dgm:pt modelId="{5E039ABD-A880-42C3-9CE7-C365AA86FA39}" type="sibTrans" cxnId="{B77A94C1-533B-4577-9E16-81C6D90B4D9A}">
      <dgm:prSet/>
      <dgm:spPr/>
      <dgm:t>
        <a:bodyPr/>
        <a:lstStyle/>
        <a:p>
          <a:endParaRPr lang="uk-UA"/>
        </a:p>
      </dgm:t>
    </dgm:pt>
    <dgm:pt modelId="{E030EC3A-9471-4188-8BB8-F35C0E73E4D9}" type="pres">
      <dgm:prSet presAssocID="{612ACB72-9FA9-4221-A1C0-FB65EB59F81F}" presName="compositeShape" presStyleCnt="0">
        <dgm:presLayoutVars>
          <dgm:dir/>
          <dgm:resizeHandles/>
        </dgm:presLayoutVars>
      </dgm:prSet>
      <dgm:spPr/>
    </dgm:pt>
    <dgm:pt modelId="{360A762F-E527-4945-A30B-D08C18DD658F}" type="pres">
      <dgm:prSet presAssocID="{612ACB72-9FA9-4221-A1C0-FB65EB59F81F}" presName="pyramid" presStyleLbl="node1" presStyleIdx="0" presStyleCnt="1"/>
      <dgm:spPr/>
    </dgm:pt>
    <dgm:pt modelId="{874941EC-2245-49BD-AB6B-F9FA653A1FDA}" type="pres">
      <dgm:prSet presAssocID="{612ACB72-9FA9-4221-A1C0-FB65EB59F81F}" presName="theList" presStyleCnt="0"/>
      <dgm:spPr/>
    </dgm:pt>
    <dgm:pt modelId="{18E81C13-87D0-4DF3-A629-71EF988682C9}" type="pres">
      <dgm:prSet presAssocID="{30DA1484-CA1E-460F-868E-B4958D16BE07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B946F45-52C6-4B85-9D8F-C261F03EC3DF}" type="pres">
      <dgm:prSet presAssocID="{30DA1484-CA1E-460F-868E-B4958D16BE07}" presName="aSpace" presStyleCnt="0"/>
      <dgm:spPr/>
    </dgm:pt>
    <dgm:pt modelId="{C96D9858-270A-4387-8106-1F73CF00BEF3}" type="pres">
      <dgm:prSet presAssocID="{B858F142-984D-4683-AABD-9277B00FFE5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88D143-6EC0-49FE-A66F-1ECD6B5A1456}" type="pres">
      <dgm:prSet presAssocID="{B858F142-984D-4683-AABD-9277B00FFE5E}" presName="aSpace" presStyleCnt="0"/>
      <dgm:spPr/>
    </dgm:pt>
    <dgm:pt modelId="{833C640A-BA1B-49A8-B5D3-3555805ED37B}" type="pres">
      <dgm:prSet presAssocID="{9C0FB165-99E8-441B-AC6B-B3FF8A4CC63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49C60E4-7C99-488A-B39E-E89B8E6B4171}" type="pres">
      <dgm:prSet presAssocID="{9C0FB165-99E8-441B-AC6B-B3FF8A4CC634}" presName="aSpace" presStyleCnt="0"/>
      <dgm:spPr/>
    </dgm:pt>
  </dgm:ptLst>
  <dgm:cxnLst>
    <dgm:cxn modelId="{7F64179E-4FDB-4AFD-BA42-2BF97B3BADCC}" srcId="{612ACB72-9FA9-4221-A1C0-FB65EB59F81F}" destId="{30DA1484-CA1E-460F-868E-B4958D16BE07}" srcOrd="0" destOrd="0" parTransId="{571678F3-AD18-415B-8271-4F1F4264E32A}" sibTransId="{BCDC0D24-289E-479E-B185-7EAD98C39133}"/>
    <dgm:cxn modelId="{7B2C2AA9-6B11-49EA-9AB5-4E7AFF02B143}" type="presOf" srcId="{612ACB72-9FA9-4221-A1C0-FB65EB59F81F}" destId="{E030EC3A-9471-4188-8BB8-F35C0E73E4D9}" srcOrd="0" destOrd="0" presId="urn:microsoft.com/office/officeart/2005/8/layout/pyramid2"/>
    <dgm:cxn modelId="{EC90EFE1-2AC9-4792-8BD5-111296CEA996}" type="presOf" srcId="{30DA1484-CA1E-460F-868E-B4958D16BE07}" destId="{18E81C13-87D0-4DF3-A629-71EF988682C9}" srcOrd="0" destOrd="0" presId="urn:microsoft.com/office/officeart/2005/8/layout/pyramid2"/>
    <dgm:cxn modelId="{B77A94C1-533B-4577-9E16-81C6D90B4D9A}" srcId="{612ACB72-9FA9-4221-A1C0-FB65EB59F81F}" destId="{9C0FB165-99E8-441B-AC6B-B3FF8A4CC634}" srcOrd="2" destOrd="0" parTransId="{1E51E32D-1EA7-45AB-9547-A6A75D2F532D}" sibTransId="{5E039ABD-A880-42C3-9CE7-C365AA86FA39}"/>
    <dgm:cxn modelId="{C04FA83B-66F1-476E-B662-C13C22A47424}" type="presOf" srcId="{9C0FB165-99E8-441B-AC6B-B3FF8A4CC634}" destId="{833C640A-BA1B-49A8-B5D3-3555805ED37B}" srcOrd="0" destOrd="0" presId="urn:microsoft.com/office/officeart/2005/8/layout/pyramid2"/>
    <dgm:cxn modelId="{92CAEA99-31E6-4CBA-8BBB-053E471D4D70}" type="presOf" srcId="{B858F142-984D-4683-AABD-9277B00FFE5E}" destId="{C96D9858-270A-4387-8106-1F73CF00BEF3}" srcOrd="0" destOrd="0" presId="urn:microsoft.com/office/officeart/2005/8/layout/pyramid2"/>
    <dgm:cxn modelId="{9E207C86-3985-4FF4-8895-8AE442AD72F2}" srcId="{612ACB72-9FA9-4221-A1C0-FB65EB59F81F}" destId="{B858F142-984D-4683-AABD-9277B00FFE5E}" srcOrd="1" destOrd="0" parTransId="{DAFA08FC-2644-4E60-ACD8-07E712B7442F}" sibTransId="{E874401B-B991-4E87-9ACC-4F33AA1B58D1}"/>
    <dgm:cxn modelId="{3257A6D3-C1DD-48A3-ADF4-66461D26E92C}" type="presParOf" srcId="{E030EC3A-9471-4188-8BB8-F35C0E73E4D9}" destId="{360A762F-E527-4945-A30B-D08C18DD658F}" srcOrd="0" destOrd="0" presId="urn:microsoft.com/office/officeart/2005/8/layout/pyramid2"/>
    <dgm:cxn modelId="{C5A504DE-BBC3-4FB9-8150-F19E13F9A37F}" type="presParOf" srcId="{E030EC3A-9471-4188-8BB8-F35C0E73E4D9}" destId="{874941EC-2245-49BD-AB6B-F9FA653A1FDA}" srcOrd="1" destOrd="0" presId="urn:microsoft.com/office/officeart/2005/8/layout/pyramid2"/>
    <dgm:cxn modelId="{674E5E52-966E-4C6C-9C8D-1DD052F36897}" type="presParOf" srcId="{874941EC-2245-49BD-AB6B-F9FA653A1FDA}" destId="{18E81C13-87D0-4DF3-A629-71EF988682C9}" srcOrd="0" destOrd="0" presId="urn:microsoft.com/office/officeart/2005/8/layout/pyramid2"/>
    <dgm:cxn modelId="{B21439C6-DB45-4D04-B6F9-117290380234}" type="presParOf" srcId="{874941EC-2245-49BD-AB6B-F9FA653A1FDA}" destId="{3B946F45-52C6-4B85-9D8F-C261F03EC3DF}" srcOrd="1" destOrd="0" presId="urn:microsoft.com/office/officeart/2005/8/layout/pyramid2"/>
    <dgm:cxn modelId="{1BD1E0F3-522E-4392-9DCD-0B57264AA27F}" type="presParOf" srcId="{874941EC-2245-49BD-AB6B-F9FA653A1FDA}" destId="{C96D9858-270A-4387-8106-1F73CF00BEF3}" srcOrd="2" destOrd="0" presId="urn:microsoft.com/office/officeart/2005/8/layout/pyramid2"/>
    <dgm:cxn modelId="{9944A25B-FF28-492E-B920-9E5922178183}" type="presParOf" srcId="{874941EC-2245-49BD-AB6B-F9FA653A1FDA}" destId="{9488D143-6EC0-49FE-A66F-1ECD6B5A1456}" srcOrd="3" destOrd="0" presId="urn:microsoft.com/office/officeart/2005/8/layout/pyramid2"/>
    <dgm:cxn modelId="{B4BF80FE-D5A3-4788-A4D4-EC20E0F89C45}" type="presParOf" srcId="{874941EC-2245-49BD-AB6B-F9FA653A1FDA}" destId="{833C640A-BA1B-49A8-B5D3-3555805ED37B}" srcOrd="4" destOrd="0" presId="urn:microsoft.com/office/officeart/2005/8/layout/pyramid2"/>
    <dgm:cxn modelId="{55DDC49E-37F3-4A2D-8EE3-DC239520AF55}" type="presParOf" srcId="{874941EC-2245-49BD-AB6B-F9FA653A1FDA}" destId="{149C60E4-7C99-488A-B39E-E89B8E6B417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DF7AA-EFFD-4FC8-8BE1-EA9023C26462}">
      <dsp:nvSpPr>
        <dsp:cNvPr id="0" name=""/>
        <dsp:cNvSpPr/>
      </dsp:nvSpPr>
      <dsp:spPr>
        <a:xfrm>
          <a:off x="3986045" y="668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Чесність</a:t>
          </a:r>
          <a:endParaRPr lang="uk-UA" sz="1400" b="1" kern="1200" dirty="0"/>
        </a:p>
      </dsp:txBody>
      <dsp:txXfrm>
        <a:off x="4026634" y="41257"/>
        <a:ext cx="1197999" cy="750287"/>
      </dsp:txXfrm>
    </dsp:sp>
    <dsp:sp modelId="{673949BF-5685-47FB-BFD3-2CB3B96D3DD0}">
      <dsp:nvSpPr>
        <dsp:cNvPr id="0" name=""/>
        <dsp:cNvSpPr/>
      </dsp:nvSpPr>
      <dsp:spPr>
        <a:xfrm>
          <a:off x="2609447" y="413763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2663341" y="131452"/>
              </a:moveTo>
              <a:arcTo wR="1958011" hR="1958011" stAng="17466851" swAng="140467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CA3AAD-0505-451D-84F3-85C78A4BE092}">
      <dsp:nvSpPr>
        <dsp:cNvPr id="0" name=""/>
        <dsp:cNvSpPr/>
      </dsp:nvSpPr>
      <dsp:spPr>
        <a:xfrm>
          <a:off x="5628098" y="981525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Довіра</a:t>
          </a:r>
          <a:endParaRPr lang="uk-UA" sz="1400" b="1" kern="1200" dirty="0"/>
        </a:p>
      </dsp:txBody>
      <dsp:txXfrm>
        <a:off x="5668687" y="1022114"/>
        <a:ext cx="1197999" cy="750287"/>
      </dsp:txXfrm>
    </dsp:sp>
    <dsp:sp modelId="{DFF12D51-2003-4EC2-AE77-5ED4460A5C15}">
      <dsp:nvSpPr>
        <dsp:cNvPr id="0" name=""/>
        <dsp:cNvSpPr/>
      </dsp:nvSpPr>
      <dsp:spPr>
        <a:xfrm>
          <a:off x="2613988" y="418252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3836463" y="1405537"/>
              </a:moveTo>
              <a:arcTo wR="1958011" hR="1958011" stAng="20616647" swAng="19667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E8729-B0AF-4E9C-90EF-B06773264275}">
      <dsp:nvSpPr>
        <dsp:cNvPr id="0" name=""/>
        <dsp:cNvSpPr/>
      </dsp:nvSpPr>
      <dsp:spPr>
        <a:xfrm>
          <a:off x="5628098" y="2939536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Справедливість</a:t>
          </a:r>
          <a:endParaRPr lang="uk-UA" sz="1400" b="1" kern="1200" dirty="0"/>
        </a:p>
      </dsp:txBody>
      <dsp:txXfrm>
        <a:off x="5668687" y="2980125"/>
        <a:ext cx="1197999" cy="750287"/>
      </dsp:txXfrm>
    </dsp:sp>
    <dsp:sp modelId="{D682DB3B-2DA8-4805-BA90-343E5A00556B}">
      <dsp:nvSpPr>
        <dsp:cNvPr id="0" name=""/>
        <dsp:cNvSpPr/>
      </dsp:nvSpPr>
      <dsp:spPr>
        <a:xfrm>
          <a:off x="2613988" y="418252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3326071" y="3358804"/>
              </a:moveTo>
              <a:arcTo wR="1958011" hR="1958011" stAng="2740639" swAng="15002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153AB-5484-413C-8B74-6A3271DB593B}">
      <dsp:nvSpPr>
        <dsp:cNvPr id="0" name=""/>
        <dsp:cNvSpPr/>
      </dsp:nvSpPr>
      <dsp:spPr>
        <a:xfrm>
          <a:off x="3932411" y="3918542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Повага</a:t>
          </a:r>
          <a:endParaRPr lang="uk-UA" sz="1400" b="1" kern="1200" dirty="0"/>
        </a:p>
      </dsp:txBody>
      <dsp:txXfrm>
        <a:off x="3973000" y="3959131"/>
        <a:ext cx="1197999" cy="750287"/>
      </dsp:txXfrm>
    </dsp:sp>
    <dsp:sp modelId="{8CD3F31A-CC18-4119-AE32-6C0A5E0A07B9}">
      <dsp:nvSpPr>
        <dsp:cNvPr id="0" name=""/>
        <dsp:cNvSpPr/>
      </dsp:nvSpPr>
      <dsp:spPr>
        <a:xfrm>
          <a:off x="2613988" y="418252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1310257" y="3805773"/>
              </a:moveTo>
              <a:arcTo wR="1958011" hR="1958011" stAng="6559122" swAng="1500239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CEA3B-F1D9-4150-89DF-B4A3A304DA95}">
      <dsp:nvSpPr>
        <dsp:cNvPr id="0" name=""/>
        <dsp:cNvSpPr/>
      </dsp:nvSpPr>
      <dsp:spPr>
        <a:xfrm>
          <a:off x="2236723" y="2939536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Відповідальність</a:t>
          </a:r>
          <a:endParaRPr lang="uk-UA" sz="1400" b="1" kern="1200" dirty="0"/>
        </a:p>
      </dsp:txBody>
      <dsp:txXfrm>
        <a:off x="2277312" y="2980125"/>
        <a:ext cx="1197999" cy="750287"/>
      </dsp:txXfrm>
    </dsp:sp>
    <dsp:sp modelId="{7F48D1C7-CD79-42BD-B248-516EE645ACE6}">
      <dsp:nvSpPr>
        <dsp:cNvPr id="0" name=""/>
        <dsp:cNvSpPr/>
      </dsp:nvSpPr>
      <dsp:spPr>
        <a:xfrm>
          <a:off x="2613988" y="418252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79559" y="2510485"/>
              </a:moveTo>
              <a:arcTo wR="1958011" hR="1958011" stAng="9816647" swAng="196670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9700AD-12FA-4902-90FA-A3E1046B5DBD}">
      <dsp:nvSpPr>
        <dsp:cNvPr id="0" name=""/>
        <dsp:cNvSpPr/>
      </dsp:nvSpPr>
      <dsp:spPr>
        <a:xfrm>
          <a:off x="2236723" y="981525"/>
          <a:ext cx="1279177" cy="831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/>
            <a:t>Сміливість</a:t>
          </a:r>
          <a:endParaRPr lang="uk-UA" sz="1400" b="1" kern="1200" dirty="0"/>
        </a:p>
      </dsp:txBody>
      <dsp:txXfrm>
        <a:off x="2277312" y="1022114"/>
        <a:ext cx="1197999" cy="750287"/>
      </dsp:txXfrm>
    </dsp:sp>
    <dsp:sp modelId="{D1CDC4C4-5B23-475B-966C-E2A4B0B2EFE9}">
      <dsp:nvSpPr>
        <dsp:cNvPr id="0" name=""/>
        <dsp:cNvSpPr/>
      </dsp:nvSpPr>
      <dsp:spPr>
        <a:xfrm>
          <a:off x="2618011" y="414277"/>
          <a:ext cx="3916023" cy="3916023"/>
        </a:xfrm>
        <a:custGeom>
          <a:avLst/>
          <a:gdLst/>
          <a:ahLst/>
          <a:cxnLst/>
          <a:rect l="0" t="0" r="0" b="0"/>
          <a:pathLst>
            <a:path>
              <a:moveTo>
                <a:pt x="586313" y="560780"/>
              </a:moveTo>
              <a:arcTo wR="1958011" hR="1958011" stAng="13531700" swAng="1599937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92AC8-E175-46B2-A3AF-281D4CFEF29B}">
      <dsp:nvSpPr>
        <dsp:cNvPr id="0" name=""/>
        <dsp:cNvSpPr/>
      </dsp:nvSpPr>
      <dsp:spPr>
        <a:xfrm>
          <a:off x="0" y="2108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0A2F5-F643-498B-88C8-237E0AFE53EE}">
      <dsp:nvSpPr>
        <dsp:cNvPr id="0" name=""/>
        <dsp:cNvSpPr/>
      </dsp:nvSpPr>
      <dsp:spPr>
        <a:xfrm>
          <a:off x="376218" y="632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Несанкціонована співпраця </a:t>
          </a:r>
          <a:endParaRPr lang="uk-UA" sz="2000" b="1" i="0" kern="1200" dirty="0"/>
        </a:p>
      </dsp:txBody>
      <dsp:txXfrm>
        <a:off x="390628" y="77665"/>
        <a:ext cx="5238242" cy="266380"/>
      </dsp:txXfrm>
    </dsp:sp>
    <dsp:sp modelId="{9F9DA23E-B589-441A-8D58-360301367961}">
      <dsp:nvSpPr>
        <dsp:cNvPr id="0" name=""/>
        <dsp:cNvSpPr/>
      </dsp:nvSpPr>
      <dsp:spPr>
        <a:xfrm>
          <a:off x="0" y="6644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B2B9E-A1D9-43DC-9F91-0952225D8853}">
      <dsp:nvSpPr>
        <dsp:cNvPr id="0" name=""/>
        <dsp:cNvSpPr/>
      </dsp:nvSpPr>
      <dsp:spPr>
        <a:xfrm>
          <a:off x="376218" y="5168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Академічне шахрайство </a:t>
          </a:r>
          <a:endParaRPr lang="uk-UA" sz="2000" b="1" i="0" kern="1200" dirty="0"/>
        </a:p>
      </dsp:txBody>
      <dsp:txXfrm>
        <a:off x="390628" y="531265"/>
        <a:ext cx="5238242" cy="266380"/>
      </dsp:txXfrm>
    </dsp:sp>
    <dsp:sp modelId="{3543EBF2-5799-4E76-8389-A8C519718F61}">
      <dsp:nvSpPr>
        <dsp:cNvPr id="0" name=""/>
        <dsp:cNvSpPr/>
      </dsp:nvSpPr>
      <dsp:spPr>
        <a:xfrm>
          <a:off x="0" y="11180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B01A7-58D2-4664-8293-ED915B92BC07}">
      <dsp:nvSpPr>
        <dsp:cNvPr id="0" name=""/>
        <dsp:cNvSpPr/>
      </dsp:nvSpPr>
      <dsp:spPr>
        <a:xfrm>
          <a:off x="376218" y="9704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Фабрикація</a:t>
          </a:r>
          <a:endParaRPr lang="uk-UA" sz="2000" b="1" i="0" kern="1200" dirty="0"/>
        </a:p>
      </dsp:txBody>
      <dsp:txXfrm>
        <a:off x="390628" y="984865"/>
        <a:ext cx="5238242" cy="266380"/>
      </dsp:txXfrm>
    </dsp:sp>
    <dsp:sp modelId="{29311DC2-9215-4F05-89E5-FFBFD5AE26E0}">
      <dsp:nvSpPr>
        <dsp:cNvPr id="0" name=""/>
        <dsp:cNvSpPr/>
      </dsp:nvSpPr>
      <dsp:spPr>
        <a:xfrm>
          <a:off x="0" y="15716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F8F018-ABE2-41D8-AF3B-DA14FA27DCF5}">
      <dsp:nvSpPr>
        <dsp:cNvPr id="0" name=""/>
        <dsp:cNvSpPr/>
      </dsp:nvSpPr>
      <dsp:spPr>
        <a:xfrm>
          <a:off x="376218" y="14240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Фальсифікація</a:t>
          </a:r>
          <a:endParaRPr lang="uk-UA" sz="2000" b="1" i="0" kern="1200" dirty="0"/>
        </a:p>
      </dsp:txBody>
      <dsp:txXfrm>
        <a:off x="390628" y="1438465"/>
        <a:ext cx="5238242" cy="266380"/>
      </dsp:txXfrm>
    </dsp:sp>
    <dsp:sp modelId="{A04ECC57-45BD-4C59-8897-C98DD22BA998}">
      <dsp:nvSpPr>
        <dsp:cNvPr id="0" name=""/>
        <dsp:cNvSpPr/>
      </dsp:nvSpPr>
      <dsp:spPr>
        <a:xfrm>
          <a:off x="0" y="20252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807BB9-ED45-4C52-9C5C-45CABD43B919}">
      <dsp:nvSpPr>
        <dsp:cNvPr id="0" name=""/>
        <dsp:cNvSpPr/>
      </dsp:nvSpPr>
      <dsp:spPr>
        <a:xfrm>
          <a:off x="376218" y="18776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Списування</a:t>
          </a:r>
          <a:endParaRPr lang="uk-UA" sz="2000" b="1" i="0" kern="1200" dirty="0"/>
        </a:p>
      </dsp:txBody>
      <dsp:txXfrm>
        <a:off x="390628" y="1892065"/>
        <a:ext cx="5238242" cy="266380"/>
      </dsp:txXfrm>
    </dsp:sp>
    <dsp:sp modelId="{B204DD2F-08C1-4571-85D1-D8E2037203C3}">
      <dsp:nvSpPr>
        <dsp:cNvPr id="0" name=""/>
        <dsp:cNvSpPr/>
      </dsp:nvSpPr>
      <dsp:spPr>
        <a:xfrm>
          <a:off x="0" y="2478855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06620C-AA62-4F31-82F3-9A9D58DA14E0}">
      <dsp:nvSpPr>
        <dsp:cNvPr id="0" name=""/>
        <dsp:cNvSpPr/>
      </dsp:nvSpPr>
      <dsp:spPr>
        <a:xfrm>
          <a:off x="376218" y="23312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Обман</a:t>
          </a:r>
          <a:endParaRPr lang="uk-UA" sz="2000" b="1" i="0" kern="1200" dirty="0"/>
        </a:p>
      </dsp:txBody>
      <dsp:txXfrm>
        <a:off x="390628" y="2345665"/>
        <a:ext cx="5238242" cy="266380"/>
      </dsp:txXfrm>
    </dsp:sp>
    <dsp:sp modelId="{C753DB0C-C252-4C94-BED8-1E98C204B1DB}">
      <dsp:nvSpPr>
        <dsp:cNvPr id="0" name=""/>
        <dsp:cNvSpPr/>
      </dsp:nvSpPr>
      <dsp:spPr>
        <a:xfrm>
          <a:off x="0" y="2932456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91DD8-A5A2-4399-B288-E3593D1E50C1}">
      <dsp:nvSpPr>
        <dsp:cNvPr id="0" name=""/>
        <dsp:cNvSpPr/>
      </dsp:nvSpPr>
      <dsp:spPr>
        <a:xfrm>
          <a:off x="376218" y="2784855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Хабарництво </a:t>
          </a:r>
          <a:endParaRPr lang="uk-UA" sz="2000" b="1" i="0" kern="1200" dirty="0"/>
        </a:p>
      </dsp:txBody>
      <dsp:txXfrm>
        <a:off x="390628" y="2799265"/>
        <a:ext cx="5238242" cy="266380"/>
      </dsp:txXfrm>
    </dsp:sp>
    <dsp:sp modelId="{69F4BC6F-188C-4BFE-A407-F0EF0598B7B4}">
      <dsp:nvSpPr>
        <dsp:cNvPr id="0" name=""/>
        <dsp:cNvSpPr/>
      </dsp:nvSpPr>
      <dsp:spPr>
        <a:xfrm>
          <a:off x="0" y="3386056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9A09AB-F25C-4245-8E67-A0B749F8ED5C}">
      <dsp:nvSpPr>
        <dsp:cNvPr id="0" name=""/>
        <dsp:cNvSpPr/>
      </dsp:nvSpPr>
      <dsp:spPr>
        <a:xfrm>
          <a:off x="376218" y="3238456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Необ’єктивне оцінювання</a:t>
          </a:r>
          <a:endParaRPr lang="uk-UA" sz="2000" b="1" i="0" kern="1200" dirty="0"/>
        </a:p>
      </dsp:txBody>
      <dsp:txXfrm>
        <a:off x="390628" y="3252866"/>
        <a:ext cx="5238242" cy="266380"/>
      </dsp:txXfrm>
    </dsp:sp>
    <dsp:sp modelId="{B7C70A72-3924-450A-8115-ADBA1E15E1B0}">
      <dsp:nvSpPr>
        <dsp:cNvPr id="0" name=""/>
        <dsp:cNvSpPr/>
      </dsp:nvSpPr>
      <dsp:spPr>
        <a:xfrm>
          <a:off x="0" y="3839656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7ABF5-9CBA-4037-B319-159E4E682448}">
      <dsp:nvSpPr>
        <dsp:cNvPr id="0" name=""/>
        <dsp:cNvSpPr/>
      </dsp:nvSpPr>
      <dsp:spPr>
        <a:xfrm>
          <a:off x="376218" y="3692056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Академічний плагіат </a:t>
          </a:r>
          <a:endParaRPr lang="uk-UA" sz="2000" b="1" i="0" kern="1200" dirty="0"/>
        </a:p>
      </dsp:txBody>
      <dsp:txXfrm>
        <a:off x="390628" y="3706466"/>
        <a:ext cx="5238242" cy="266380"/>
      </dsp:txXfrm>
    </dsp:sp>
    <dsp:sp modelId="{604A4BA8-2777-4521-8699-616D5377A9FD}">
      <dsp:nvSpPr>
        <dsp:cNvPr id="0" name=""/>
        <dsp:cNvSpPr/>
      </dsp:nvSpPr>
      <dsp:spPr>
        <a:xfrm>
          <a:off x="0" y="4293256"/>
          <a:ext cx="7524375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CD9A9-143E-48E1-A008-B7EA6047D741}">
      <dsp:nvSpPr>
        <dsp:cNvPr id="0" name=""/>
        <dsp:cNvSpPr/>
      </dsp:nvSpPr>
      <dsp:spPr>
        <a:xfrm>
          <a:off x="376218" y="4145656"/>
          <a:ext cx="5267062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082" tIns="0" rIns="19908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err="1" smtClean="0"/>
            <a:t>Самоплагіат</a:t>
          </a:r>
          <a:endParaRPr lang="uk-UA" sz="2000" b="1" i="0" kern="1200" dirty="0"/>
        </a:p>
      </dsp:txBody>
      <dsp:txXfrm>
        <a:off x="390628" y="4160066"/>
        <a:ext cx="5238242" cy="2663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098E9-31E2-4D1F-A91B-552DE1040287}">
      <dsp:nvSpPr>
        <dsp:cNvPr id="0" name=""/>
        <dsp:cNvSpPr/>
      </dsp:nvSpPr>
      <dsp:spPr>
        <a:xfrm>
          <a:off x="0" y="15467"/>
          <a:ext cx="752475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/>
            <a:t>Несанкціонована співпраця </a:t>
          </a:r>
          <a:endParaRPr lang="uk-UA" sz="2800" kern="1200" dirty="0"/>
        </a:p>
      </dsp:txBody>
      <dsp:txXfrm>
        <a:off x="32784" y="48251"/>
        <a:ext cx="7459182" cy="606012"/>
      </dsp:txXfrm>
    </dsp:sp>
    <dsp:sp modelId="{41FBF90F-9A4B-4EFA-9787-CD8908F7943B}">
      <dsp:nvSpPr>
        <dsp:cNvPr id="0" name=""/>
        <dsp:cNvSpPr/>
      </dsp:nvSpPr>
      <dsp:spPr>
        <a:xfrm>
          <a:off x="0" y="687047"/>
          <a:ext cx="7524750" cy="1188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надання здобувачам фахової </a:t>
          </a:r>
          <a:r>
            <a:rPr lang="uk-UA" sz="2000" b="1" kern="1200" dirty="0" err="1" smtClean="0"/>
            <a:t>передвищої</a:t>
          </a:r>
          <a:r>
            <a:rPr lang="uk-UA" sz="2000" b="1" kern="1200" dirty="0" smtClean="0"/>
            <a:t> освіти допомоги педагогічними (науково-педагогічними) працівниками, батьками або іншими особами, що не передбачена умовами виконання завдань</a:t>
          </a:r>
          <a:endParaRPr lang="uk-UA" sz="2000" b="1" kern="1200" dirty="0"/>
        </a:p>
      </dsp:txBody>
      <dsp:txXfrm>
        <a:off x="0" y="687047"/>
        <a:ext cx="7524750" cy="1188180"/>
      </dsp:txXfrm>
    </dsp:sp>
    <dsp:sp modelId="{FB6110DC-8FE6-47F9-955F-CFA52FF53FCD}">
      <dsp:nvSpPr>
        <dsp:cNvPr id="0" name=""/>
        <dsp:cNvSpPr/>
      </dsp:nvSpPr>
      <dsp:spPr>
        <a:xfrm>
          <a:off x="0" y="1875228"/>
          <a:ext cx="7524750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0" kern="1200" dirty="0" smtClean="0"/>
            <a:t>Академічне шахрайство </a:t>
          </a:r>
          <a:endParaRPr lang="uk-UA" sz="2800" kern="1200" dirty="0"/>
        </a:p>
      </dsp:txBody>
      <dsp:txXfrm>
        <a:off x="32784" y="1908012"/>
        <a:ext cx="7459182" cy="606012"/>
      </dsp:txXfrm>
    </dsp:sp>
    <dsp:sp modelId="{B6B01B35-1775-4F22-8D29-1A4149EF045B}">
      <dsp:nvSpPr>
        <dsp:cNvPr id="0" name=""/>
        <dsp:cNvSpPr/>
      </dsp:nvSpPr>
      <dsp:spPr>
        <a:xfrm>
          <a:off x="0" y="2546807"/>
          <a:ext cx="7524750" cy="2028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використання під час контрольних заходів непередбачених допоміжних матеріалів та/або технічних засобів, проходження процедур контролю результатів навчання підставними особами, подавання як результатів власної праці творів, виконаних іншими особами, у тому числі на замовлення</a:t>
          </a:r>
          <a:endParaRPr lang="uk-UA" sz="2000" b="1" kern="1200" dirty="0"/>
        </a:p>
      </dsp:txBody>
      <dsp:txXfrm>
        <a:off x="0" y="2546807"/>
        <a:ext cx="7524750" cy="2028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098E9-31E2-4D1F-A91B-552DE1040287}">
      <dsp:nvSpPr>
        <dsp:cNvPr id="0" name=""/>
        <dsp:cNvSpPr/>
      </dsp:nvSpPr>
      <dsp:spPr>
        <a:xfrm>
          <a:off x="0" y="34622"/>
          <a:ext cx="7524750" cy="112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Фабрикація</a:t>
          </a:r>
          <a:endParaRPr lang="uk-UA" sz="3200" kern="1200" dirty="0"/>
        </a:p>
      </dsp:txBody>
      <dsp:txXfrm>
        <a:off x="54830" y="89452"/>
        <a:ext cx="7415090" cy="1013540"/>
      </dsp:txXfrm>
    </dsp:sp>
    <dsp:sp modelId="{41FBF90F-9A4B-4EFA-9787-CD8908F7943B}">
      <dsp:nvSpPr>
        <dsp:cNvPr id="0" name=""/>
        <dsp:cNvSpPr/>
      </dsp:nvSpPr>
      <dsp:spPr>
        <a:xfrm>
          <a:off x="0" y="1157822"/>
          <a:ext cx="752475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вигадування даних чи фактів, що використовуються в освітньому процесі або наукових дослідженнях</a:t>
          </a:r>
          <a:endParaRPr lang="uk-UA" sz="2000" b="1" kern="1200" dirty="0"/>
        </a:p>
      </dsp:txBody>
      <dsp:txXfrm>
        <a:off x="0" y="1157822"/>
        <a:ext cx="7524750" cy="993600"/>
      </dsp:txXfrm>
    </dsp:sp>
    <dsp:sp modelId="{FB6110DC-8FE6-47F9-955F-CFA52FF53FCD}">
      <dsp:nvSpPr>
        <dsp:cNvPr id="0" name=""/>
        <dsp:cNvSpPr/>
      </dsp:nvSpPr>
      <dsp:spPr>
        <a:xfrm>
          <a:off x="0" y="2151422"/>
          <a:ext cx="7524750" cy="112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Фальсифікація</a:t>
          </a:r>
          <a:endParaRPr lang="uk-UA" sz="3200" kern="1200" dirty="0"/>
        </a:p>
      </dsp:txBody>
      <dsp:txXfrm>
        <a:off x="54830" y="2206252"/>
        <a:ext cx="7415090" cy="1013540"/>
      </dsp:txXfrm>
    </dsp:sp>
    <dsp:sp modelId="{B6B01B35-1775-4F22-8D29-1A4149EF045B}">
      <dsp:nvSpPr>
        <dsp:cNvPr id="0" name=""/>
        <dsp:cNvSpPr/>
      </dsp:nvSpPr>
      <dsp:spPr>
        <a:xfrm>
          <a:off x="0" y="3274622"/>
          <a:ext cx="7524750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свідома зміна чи модифікація вже наявних даних, що стосуються освітнього процесу чи наукових досліджень</a:t>
          </a:r>
          <a:endParaRPr lang="uk-UA" sz="2000" b="1" kern="1200" dirty="0"/>
        </a:p>
      </dsp:txBody>
      <dsp:txXfrm>
        <a:off x="0" y="3274622"/>
        <a:ext cx="7524750" cy="993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098E9-31E2-4D1F-A91B-552DE1040287}">
      <dsp:nvSpPr>
        <dsp:cNvPr id="0" name=""/>
        <dsp:cNvSpPr/>
      </dsp:nvSpPr>
      <dsp:spPr>
        <a:xfrm>
          <a:off x="0" y="22438"/>
          <a:ext cx="752475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Списування</a:t>
          </a:r>
          <a:endParaRPr lang="uk-UA" sz="3200" kern="1200" dirty="0"/>
        </a:p>
      </dsp:txBody>
      <dsp:txXfrm>
        <a:off x="39295" y="61733"/>
        <a:ext cx="7446160" cy="726370"/>
      </dsp:txXfrm>
    </dsp:sp>
    <dsp:sp modelId="{41FBF90F-9A4B-4EFA-9787-CD8908F7943B}">
      <dsp:nvSpPr>
        <dsp:cNvPr id="0" name=""/>
        <dsp:cNvSpPr/>
      </dsp:nvSpPr>
      <dsp:spPr>
        <a:xfrm>
          <a:off x="0" y="827398"/>
          <a:ext cx="7524750" cy="1179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</a:t>
          </a:r>
          <a:endParaRPr lang="uk-UA" sz="2000" b="1" kern="1200" dirty="0"/>
        </a:p>
      </dsp:txBody>
      <dsp:txXfrm>
        <a:off x="0" y="827398"/>
        <a:ext cx="7524750" cy="1179382"/>
      </dsp:txXfrm>
    </dsp:sp>
    <dsp:sp modelId="{FB6110DC-8FE6-47F9-955F-CFA52FF53FCD}">
      <dsp:nvSpPr>
        <dsp:cNvPr id="0" name=""/>
        <dsp:cNvSpPr/>
      </dsp:nvSpPr>
      <dsp:spPr>
        <a:xfrm>
          <a:off x="0" y="1998585"/>
          <a:ext cx="7524750" cy="804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Обман</a:t>
          </a:r>
          <a:endParaRPr lang="uk-UA" sz="3200" kern="1200" dirty="0"/>
        </a:p>
      </dsp:txBody>
      <dsp:txXfrm>
        <a:off x="39295" y="2037880"/>
        <a:ext cx="7446160" cy="726370"/>
      </dsp:txXfrm>
    </dsp:sp>
    <dsp:sp modelId="{B6B01B35-1775-4F22-8D29-1A4149EF045B}">
      <dsp:nvSpPr>
        <dsp:cNvPr id="0" name=""/>
        <dsp:cNvSpPr/>
      </dsp:nvSpPr>
      <dsp:spPr>
        <a:xfrm>
          <a:off x="0" y="2811740"/>
          <a:ext cx="7524750" cy="14686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</a:r>
          <a:r>
            <a:rPr lang="uk-UA" sz="2000" b="1" kern="1200" dirty="0" err="1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самоплагіат</a:t>
          </a:r>
          <a:r>
            <a:rPr lang="uk-UA" sz="2000" b="1" kern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, фабрикація, фальсифікація та списування</a:t>
          </a:r>
          <a:endParaRPr lang="uk-UA" sz="2000" b="1" kern="1200" dirty="0"/>
        </a:p>
      </dsp:txBody>
      <dsp:txXfrm>
        <a:off x="0" y="2811740"/>
        <a:ext cx="7524750" cy="14686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098E9-31E2-4D1F-A91B-552DE1040287}">
      <dsp:nvSpPr>
        <dsp:cNvPr id="0" name=""/>
        <dsp:cNvSpPr/>
      </dsp:nvSpPr>
      <dsp:spPr>
        <a:xfrm>
          <a:off x="0" y="15492"/>
          <a:ext cx="752475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Хабарництво</a:t>
          </a:r>
          <a:endParaRPr lang="uk-UA" sz="3200" kern="1200" dirty="0"/>
        </a:p>
      </dsp:txBody>
      <dsp:txXfrm>
        <a:off x="41123" y="56615"/>
        <a:ext cx="7442504" cy="760154"/>
      </dsp:txXfrm>
    </dsp:sp>
    <dsp:sp modelId="{41FBF90F-9A4B-4EFA-9787-CD8908F7943B}">
      <dsp:nvSpPr>
        <dsp:cNvPr id="0" name=""/>
        <dsp:cNvSpPr/>
      </dsp:nvSpPr>
      <dsp:spPr>
        <a:xfrm>
          <a:off x="0" y="857892"/>
          <a:ext cx="7524750" cy="176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освітньому процесі</a:t>
          </a:r>
          <a:endParaRPr lang="uk-UA" sz="2000" b="1" kern="1200" dirty="0"/>
        </a:p>
      </dsp:txBody>
      <dsp:txXfrm>
        <a:off x="0" y="857892"/>
        <a:ext cx="7524750" cy="1769849"/>
      </dsp:txXfrm>
    </dsp:sp>
    <dsp:sp modelId="{FB6110DC-8FE6-47F9-955F-CFA52FF53FCD}">
      <dsp:nvSpPr>
        <dsp:cNvPr id="0" name=""/>
        <dsp:cNvSpPr/>
      </dsp:nvSpPr>
      <dsp:spPr>
        <a:xfrm>
          <a:off x="0" y="2627742"/>
          <a:ext cx="752475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err="1" smtClean="0"/>
            <a:t>Необ</a:t>
          </a:r>
          <a:r>
            <a:rPr lang="en-US" sz="3200" b="1" i="0" kern="1200" dirty="0" smtClean="0"/>
            <a:t>’</a:t>
          </a:r>
          <a:r>
            <a:rPr lang="uk-UA" sz="3200" b="1" i="0" kern="1200" dirty="0" err="1" smtClean="0"/>
            <a:t>єктивне</a:t>
          </a:r>
          <a:r>
            <a:rPr lang="uk-UA" sz="3200" b="1" i="0" kern="1200" dirty="0" smtClean="0"/>
            <a:t> оцінювання</a:t>
          </a:r>
          <a:endParaRPr lang="uk-UA" sz="3200" kern="1200" dirty="0"/>
        </a:p>
      </dsp:txBody>
      <dsp:txXfrm>
        <a:off x="41123" y="2668865"/>
        <a:ext cx="7442504" cy="760154"/>
      </dsp:txXfrm>
    </dsp:sp>
    <dsp:sp modelId="{B6B01B35-1775-4F22-8D29-1A4149EF045B}">
      <dsp:nvSpPr>
        <dsp:cNvPr id="0" name=""/>
        <dsp:cNvSpPr/>
      </dsp:nvSpPr>
      <dsp:spPr>
        <a:xfrm>
          <a:off x="0" y="3470143"/>
          <a:ext cx="7524750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свідоме завищення або заниження оцінки результатів навчання здобувачів освіти</a:t>
          </a:r>
          <a:endParaRPr lang="uk-UA" sz="2000" b="1" kern="1200" dirty="0"/>
        </a:p>
      </dsp:txBody>
      <dsp:txXfrm>
        <a:off x="0" y="3470143"/>
        <a:ext cx="7524750" cy="7452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098E9-31E2-4D1F-A91B-552DE1040287}">
      <dsp:nvSpPr>
        <dsp:cNvPr id="0" name=""/>
        <dsp:cNvSpPr/>
      </dsp:nvSpPr>
      <dsp:spPr>
        <a:xfrm>
          <a:off x="0" y="1701"/>
          <a:ext cx="7524750" cy="751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/>
            <a:t>Академічний плагіат</a:t>
          </a:r>
          <a:endParaRPr lang="uk-UA" sz="3200" kern="1200" dirty="0"/>
        </a:p>
      </dsp:txBody>
      <dsp:txXfrm>
        <a:off x="36702" y="38403"/>
        <a:ext cx="7451346" cy="678435"/>
      </dsp:txXfrm>
    </dsp:sp>
    <dsp:sp modelId="{41FBF90F-9A4B-4EFA-9787-CD8908F7943B}">
      <dsp:nvSpPr>
        <dsp:cNvPr id="0" name=""/>
        <dsp:cNvSpPr/>
      </dsp:nvSpPr>
      <dsp:spPr>
        <a:xfrm>
          <a:off x="0" y="753541"/>
          <a:ext cx="7524750" cy="1692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2000" b="1" kern="1200" dirty="0" smtClean="0"/>
            <a:t>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</a:r>
          <a:endParaRPr lang="uk-UA" sz="2000" b="1" kern="1200" dirty="0"/>
        </a:p>
      </dsp:txBody>
      <dsp:txXfrm>
        <a:off x="0" y="753541"/>
        <a:ext cx="7524750" cy="1692952"/>
      </dsp:txXfrm>
    </dsp:sp>
    <dsp:sp modelId="{FB6110DC-8FE6-47F9-955F-CFA52FF53FCD}">
      <dsp:nvSpPr>
        <dsp:cNvPr id="0" name=""/>
        <dsp:cNvSpPr/>
      </dsp:nvSpPr>
      <dsp:spPr>
        <a:xfrm>
          <a:off x="0" y="2446493"/>
          <a:ext cx="7524750" cy="751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err="1" smtClean="0"/>
            <a:t>Самоплагіат</a:t>
          </a:r>
          <a:endParaRPr lang="uk-UA" sz="3200" kern="1200" dirty="0"/>
        </a:p>
      </dsp:txBody>
      <dsp:txXfrm>
        <a:off x="36702" y="2483195"/>
        <a:ext cx="7451346" cy="678435"/>
      </dsp:txXfrm>
    </dsp:sp>
    <dsp:sp modelId="{B6B01B35-1775-4F22-8D29-1A4149EF045B}">
      <dsp:nvSpPr>
        <dsp:cNvPr id="0" name=""/>
        <dsp:cNvSpPr/>
      </dsp:nvSpPr>
      <dsp:spPr>
        <a:xfrm>
          <a:off x="0" y="3198333"/>
          <a:ext cx="7524750" cy="886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91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err="1" smtClean="0"/>
            <a:t>оприлюднення</a:t>
          </a:r>
          <a:r>
            <a:rPr lang="ru-RU" sz="2000" b="1" kern="1200" dirty="0" smtClean="0"/>
            <a:t> (</a:t>
          </a:r>
          <a:r>
            <a:rPr lang="ru-RU" sz="2000" b="1" kern="1200" dirty="0" err="1" smtClean="0"/>
            <a:t>частково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або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повністю</a:t>
          </a:r>
          <a:r>
            <a:rPr lang="ru-RU" sz="2000" b="1" kern="1200" dirty="0" smtClean="0"/>
            <a:t>) </a:t>
          </a:r>
          <a:r>
            <a:rPr lang="ru-RU" sz="2000" b="1" kern="1200" dirty="0" err="1" smtClean="0"/>
            <a:t>власних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раніше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опублікованих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наукових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результатів</a:t>
          </a:r>
          <a:r>
            <a:rPr lang="ru-RU" sz="2000" b="1" kern="1200" dirty="0" smtClean="0"/>
            <a:t> як </a:t>
          </a:r>
          <a:r>
            <a:rPr lang="ru-RU" sz="2000" b="1" kern="1200" dirty="0" err="1" smtClean="0"/>
            <a:t>нових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наукових</a:t>
          </a:r>
          <a:r>
            <a:rPr lang="ru-RU" sz="2000" b="1" kern="1200" dirty="0" smtClean="0"/>
            <a:t> </a:t>
          </a:r>
          <a:r>
            <a:rPr lang="ru-RU" sz="2000" b="1" kern="1200" dirty="0" err="1" smtClean="0"/>
            <a:t>результатів</a:t>
          </a:r>
          <a:r>
            <a:rPr lang="ru-RU" sz="2000" b="1" kern="1200" dirty="0" smtClean="0"/>
            <a:t> </a:t>
          </a:r>
          <a:endParaRPr lang="uk-UA" sz="2000" b="1" kern="1200" dirty="0"/>
        </a:p>
      </dsp:txBody>
      <dsp:txXfrm>
        <a:off x="0" y="3198333"/>
        <a:ext cx="7524750" cy="88678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0B68E-D299-4440-868D-221E1F53810E}">
      <dsp:nvSpPr>
        <dsp:cNvPr id="0" name=""/>
        <dsp:cNvSpPr/>
      </dsp:nvSpPr>
      <dsp:spPr>
        <a:xfrm rot="10800000">
          <a:off x="1439792" y="1047"/>
          <a:ext cx="5003958" cy="71758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43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i="1" kern="1200" dirty="0" smtClean="0"/>
            <a:t> </a:t>
          </a:r>
          <a:r>
            <a:rPr lang="uk-UA" sz="2000" b="1" i="0" kern="1200" dirty="0" smtClean="0"/>
            <a:t>Повний плагіат</a:t>
          </a:r>
          <a:endParaRPr lang="uk-UA" sz="2000" b="1" i="0" kern="1200" dirty="0"/>
        </a:p>
      </dsp:txBody>
      <dsp:txXfrm rot="10800000">
        <a:off x="1619189" y="1047"/>
        <a:ext cx="4824561" cy="717588"/>
      </dsp:txXfrm>
    </dsp:sp>
    <dsp:sp modelId="{FB3EFA55-77E3-4B38-BDBB-2C659A0DD625}">
      <dsp:nvSpPr>
        <dsp:cNvPr id="0" name=""/>
        <dsp:cNvSpPr/>
      </dsp:nvSpPr>
      <dsp:spPr>
        <a:xfrm>
          <a:off x="1080998" y="1047"/>
          <a:ext cx="717588" cy="717588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21E415-BB4D-4A18-9A4F-5FF3DB42BEBD}">
      <dsp:nvSpPr>
        <dsp:cNvPr id="0" name=""/>
        <dsp:cNvSpPr/>
      </dsp:nvSpPr>
      <dsp:spPr>
        <a:xfrm rot="10800000">
          <a:off x="1439792" y="932841"/>
          <a:ext cx="5003958" cy="71758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43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Посилання на неправдиве або неіснуюче джерело</a:t>
          </a:r>
          <a:endParaRPr lang="uk-UA" sz="2000" b="1" i="0" kern="1200" dirty="0"/>
        </a:p>
      </dsp:txBody>
      <dsp:txXfrm rot="10800000">
        <a:off x="1619189" y="932841"/>
        <a:ext cx="4824561" cy="717588"/>
      </dsp:txXfrm>
    </dsp:sp>
    <dsp:sp modelId="{9E49E8BD-D294-4A54-9512-ED438090452A}">
      <dsp:nvSpPr>
        <dsp:cNvPr id="0" name=""/>
        <dsp:cNvSpPr/>
      </dsp:nvSpPr>
      <dsp:spPr>
        <a:xfrm>
          <a:off x="1080998" y="932841"/>
          <a:ext cx="717588" cy="717588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2FDDE3-C33D-464B-AE90-EA54AEBB440C}">
      <dsp:nvSpPr>
        <dsp:cNvPr id="0" name=""/>
        <dsp:cNvSpPr/>
      </dsp:nvSpPr>
      <dsp:spPr>
        <a:xfrm rot="10800000">
          <a:off x="1439792" y="1864635"/>
          <a:ext cx="5003958" cy="71758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43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Прямий плагіат</a:t>
          </a:r>
          <a:endParaRPr lang="uk-UA" sz="2000" b="1" i="0" kern="1200" dirty="0"/>
        </a:p>
      </dsp:txBody>
      <dsp:txXfrm rot="10800000">
        <a:off x="1619189" y="1864635"/>
        <a:ext cx="4824561" cy="717588"/>
      </dsp:txXfrm>
    </dsp:sp>
    <dsp:sp modelId="{D4D2A933-1646-46AC-9F42-8DBE07F5BE90}">
      <dsp:nvSpPr>
        <dsp:cNvPr id="0" name=""/>
        <dsp:cNvSpPr/>
      </dsp:nvSpPr>
      <dsp:spPr>
        <a:xfrm>
          <a:off x="1080998" y="1864635"/>
          <a:ext cx="717588" cy="717588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1EE072-A5CA-4719-8163-C278C136F281}">
      <dsp:nvSpPr>
        <dsp:cNvPr id="0" name=""/>
        <dsp:cNvSpPr/>
      </dsp:nvSpPr>
      <dsp:spPr>
        <a:xfrm rot="10800000">
          <a:off x="1439792" y="2796429"/>
          <a:ext cx="5003958" cy="71758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43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Перефразування</a:t>
          </a:r>
          <a:endParaRPr lang="uk-UA" sz="2000" b="1" i="0" kern="1200" dirty="0"/>
        </a:p>
      </dsp:txBody>
      <dsp:txXfrm rot="10800000">
        <a:off x="1619189" y="2796429"/>
        <a:ext cx="4824561" cy="717588"/>
      </dsp:txXfrm>
    </dsp:sp>
    <dsp:sp modelId="{23E3E2AF-4FCC-47AC-8C7D-0300EA366A43}">
      <dsp:nvSpPr>
        <dsp:cNvPr id="0" name=""/>
        <dsp:cNvSpPr/>
      </dsp:nvSpPr>
      <dsp:spPr>
        <a:xfrm>
          <a:off x="1080998" y="2796429"/>
          <a:ext cx="717588" cy="717588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57FD1-22D8-4507-B16A-C3277184DF1E}">
      <dsp:nvSpPr>
        <dsp:cNvPr id="0" name=""/>
        <dsp:cNvSpPr/>
      </dsp:nvSpPr>
      <dsp:spPr>
        <a:xfrm rot="10800000">
          <a:off x="1439792" y="3728223"/>
          <a:ext cx="5003958" cy="71758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6437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0" kern="1200" dirty="0" smtClean="0"/>
            <a:t>Випадковий плагіат</a:t>
          </a:r>
          <a:endParaRPr lang="uk-UA" sz="2000" b="1" i="0" kern="1200" dirty="0"/>
        </a:p>
      </dsp:txBody>
      <dsp:txXfrm rot="10800000">
        <a:off x="1619189" y="3728223"/>
        <a:ext cx="4824561" cy="717588"/>
      </dsp:txXfrm>
    </dsp:sp>
    <dsp:sp modelId="{F4682C7A-6C5A-4CB3-8DC8-C82E703E43EF}">
      <dsp:nvSpPr>
        <dsp:cNvPr id="0" name=""/>
        <dsp:cNvSpPr/>
      </dsp:nvSpPr>
      <dsp:spPr>
        <a:xfrm>
          <a:off x="1080998" y="3728223"/>
          <a:ext cx="717588" cy="717588"/>
        </a:xfrm>
        <a:prstGeom prst="ellipse">
          <a:avLst/>
        </a:prstGeom>
        <a:solidFill>
          <a:schemeClr val="accent1">
            <a:lumMod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0A762F-E527-4945-A30B-D08C18DD658F}">
      <dsp:nvSpPr>
        <dsp:cNvPr id="0" name=""/>
        <dsp:cNvSpPr/>
      </dsp:nvSpPr>
      <dsp:spPr>
        <a:xfrm>
          <a:off x="1096962" y="0"/>
          <a:ext cx="4635500" cy="46355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81C13-87D0-4DF3-A629-71EF988682C9}">
      <dsp:nvSpPr>
        <dsp:cNvPr id="0" name=""/>
        <dsp:cNvSpPr/>
      </dsp:nvSpPr>
      <dsp:spPr>
        <a:xfrm>
          <a:off x="3414712" y="466039"/>
          <a:ext cx="3013075" cy="10973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Не копіювати</a:t>
          </a:r>
          <a:endParaRPr lang="uk-UA" sz="1800" b="1" kern="1200" dirty="0"/>
        </a:p>
      </dsp:txBody>
      <dsp:txXfrm>
        <a:off x="3468278" y="519605"/>
        <a:ext cx="2905943" cy="990177"/>
      </dsp:txXfrm>
    </dsp:sp>
    <dsp:sp modelId="{C96D9858-270A-4387-8106-1F73CF00BEF3}">
      <dsp:nvSpPr>
        <dsp:cNvPr id="0" name=""/>
        <dsp:cNvSpPr/>
      </dsp:nvSpPr>
      <dsp:spPr>
        <a:xfrm>
          <a:off x="3414712" y="1700513"/>
          <a:ext cx="3013075" cy="10973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Використовувати джерела</a:t>
          </a:r>
          <a:endParaRPr lang="uk-UA" sz="1800" b="1" kern="1200" dirty="0"/>
        </a:p>
      </dsp:txBody>
      <dsp:txXfrm>
        <a:off x="3468278" y="1754079"/>
        <a:ext cx="2905943" cy="990177"/>
      </dsp:txXfrm>
    </dsp:sp>
    <dsp:sp modelId="{833C640A-BA1B-49A8-B5D3-3555805ED37B}">
      <dsp:nvSpPr>
        <dsp:cNvPr id="0" name=""/>
        <dsp:cNvSpPr/>
      </dsp:nvSpPr>
      <dsp:spPr>
        <a:xfrm>
          <a:off x="3414712" y="2934986"/>
          <a:ext cx="3013075" cy="109730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/>
            <a:t>Обов’язково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використовувати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посилання</a:t>
          </a:r>
          <a:r>
            <a:rPr lang="ru-RU" sz="1800" b="1" kern="1200" dirty="0" smtClean="0"/>
            <a:t> на </a:t>
          </a:r>
          <a:r>
            <a:rPr lang="ru-RU" sz="1800" b="1" kern="1200" dirty="0" err="1" smtClean="0"/>
            <a:t>використані</a:t>
          </a:r>
          <a:r>
            <a:rPr lang="ru-RU" sz="1800" b="1" kern="1200" dirty="0" smtClean="0"/>
            <a:t> </a:t>
          </a:r>
          <a:r>
            <a:rPr lang="ru-RU" sz="1800" b="1" kern="1200" dirty="0" err="1" smtClean="0"/>
            <a:t>джерела</a:t>
          </a:r>
          <a:endParaRPr lang="uk-UA" sz="1800" b="1" kern="1200" dirty="0"/>
        </a:p>
      </dsp:txBody>
      <dsp:txXfrm>
        <a:off x="3468278" y="2988552"/>
        <a:ext cx="2905943" cy="990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42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4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158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445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037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0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09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00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6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0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78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12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19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39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345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6803" y="1052736"/>
            <a:ext cx="8030394" cy="2304256"/>
          </a:xfrm>
        </p:spPr>
        <p:txBody>
          <a:bodyPr/>
          <a:lstStyle/>
          <a:p>
            <a:pPr algn="ctr"/>
            <a:r>
              <a:rPr lang="uk-UA" sz="4000" dirty="0" smtClean="0"/>
              <a:t>Академічна доброчесність – основа якості фахової </a:t>
            </a:r>
            <a:r>
              <a:rPr lang="uk-UA" sz="4000" dirty="0" err="1" smtClean="0"/>
              <a:t>передвищої</a:t>
            </a:r>
            <a:r>
              <a:rPr lang="uk-UA" sz="4000" dirty="0" smtClean="0"/>
              <a:t> освіти</a:t>
            </a:r>
            <a:endParaRPr lang="uk-UA" sz="40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5157192"/>
            <a:ext cx="8712968" cy="136815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8000" b="1" dirty="0" err="1"/>
              <a:t>Семінар-тренінг</a:t>
            </a:r>
            <a:r>
              <a:rPr lang="ru-RU" sz="8000" b="1" dirty="0"/>
              <a:t> для </a:t>
            </a:r>
            <a:r>
              <a:rPr lang="ru-RU" sz="8000" b="1" dirty="0" err="1"/>
              <a:t>здобувачів</a:t>
            </a:r>
            <a:r>
              <a:rPr lang="ru-RU" sz="8000" b="1" dirty="0"/>
              <a:t> </a:t>
            </a:r>
            <a:r>
              <a:rPr lang="ru-RU" sz="8000" b="1" dirty="0" err="1"/>
              <a:t>освіти</a:t>
            </a:r>
            <a:r>
              <a:rPr lang="ru-RU" sz="8000" b="1" dirty="0"/>
              <a:t> </a:t>
            </a:r>
            <a:r>
              <a:rPr lang="ru-RU" sz="8000" b="1" dirty="0" err="1" smtClean="0"/>
              <a:t>спеціальностей</a:t>
            </a:r>
            <a:r>
              <a:rPr lang="ru-RU" sz="8000" b="1" dirty="0" smtClean="0"/>
              <a:t> </a:t>
            </a:r>
            <a:endParaRPr lang="ru-RU" sz="8000" b="1" dirty="0" smtClean="0"/>
          </a:p>
          <a:p>
            <a:pPr algn="ctr">
              <a:lnSpc>
                <a:spcPct val="120000"/>
              </a:lnSpc>
            </a:pPr>
            <a:r>
              <a:rPr lang="ru-RU" sz="8000" b="1" dirty="0" smtClean="0"/>
              <a:t>204 </a:t>
            </a:r>
            <a:r>
              <a:rPr lang="ru-RU" sz="8000" b="1" dirty="0" err="1"/>
              <a:t>Технологія</a:t>
            </a:r>
            <a:r>
              <a:rPr lang="ru-RU" sz="8000" b="1" dirty="0"/>
              <a:t> </a:t>
            </a:r>
            <a:r>
              <a:rPr lang="ru-RU" sz="8000" b="1" dirty="0" err="1"/>
              <a:t>виробництва</a:t>
            </a:r>
            <a:r>
              <a:rPr lang="ru-RU" sz="8000" b="1" dirty="0"/>
              <a:t> і </a:t>
            </a:r>
            <a:r>
              <a:rPr lang="ru-RU" sz="8000" b="1" dirty="0" err="1"/>
              <a:t>переробки</a:t>
            </a:r>
            <a:r>
              <a:rPr lang="ru-RU" sz="8000" b="1" dirty="0"/>
              <a:t> </a:t>
            </a:r>
            <a:r>
              <a:rPr lang="ru-RU" sz="8000" b="1" dirty="0" err="1"/>
              <a:t>продукції</a:t>
            </a:r>
            <a:r>
              <a:rPr lang="ru-RU" sz="8000" b="1" dirty="0"/>
              <a:t> </a:t>
            </a:r>
            <a:r>
              <a:rPr lang="ru-RU" sz="8000" b="1" dirty="0" err="1"/>
              <a:t>тваринництва</a:t>
            </a:r>
            <a:r>
              <a:rPr lang="ru-RU" sz="8000" b="1" dirty="0" smtClean="0"/>
              <a:t>,</a:t>
            </a:r>
          </a:p>
          <a:p>
            <a:pPr algn="ctr">
              <a:lnSpc>
                <a:spcPct val="120000"/>
              </a:lnSpc>
            </a:pPr>
            <a:r>
              <a:rPr lang="ru-RU" sz="8000" b="1" dirty="0" smtClean="0"/>
              <a:t> </a:t>
            </a:r>
            <a:r>
              <a:rPr lang="ru-RU" sz="8000" b="1" dirty="0"/>
              <a:t>211 </a:t>
            </a:r>
            <a:r>
              <a:rPr lang="ru-RU" sz="8000" b="1" dirty="0" err="1"/>
              <a:t>Ветеринарна</a:t>
            </a:r>
            <a:r>
              <a:rPr lang="ru-RU" sz="8000" b="1" dirty="0"/>
              <a:t> </a:t>
            </a:r>
            <a:r>
              <a:rPr lang="ru-RU" sz="8000" b="1" dirty="0" smtClean="0"/>
              <a:t>медицина</a:t>
            </a:r>
          </a:p>
          <a:p>
            <a:pPr algn="r">
              <a:lnSpc>
                <a:spcPct val="170000"/>
              </a:lnSpc>
            </a:pPr>
            <a:r>
              <a:rPr lang="ru-RU" sz="6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Підготувала</a:t>
            </a:r>
            <a:r>
              <a:rPr lang="ru-RU" sz="6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 </a:t>
            </a:r>
            <a:r>
              <a:rPr lang="ru-RU" sz="6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завідувач</a:t>
            </a:r>
            <a:r>
              <a:rPr lang="ru-RU" sz="6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6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відділення</a:t>
            </a:r>
            <a:r>
              <a:rPr lang="ru-RU" sz="64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Леся </a:t>
            </a:r>
            <a:r>
              <a:rPr lang="ru-RU" sz="64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Куденчук</a:t>
            </a:r>
            <a:endParaRPr lang="ru-RU" sz="64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18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Порушення академічної доброчесності 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656369"/>
              </p:ext>
            </p:extLst>
          </p:nvPr>
        </p:nvGraphicFramePr>
        <p:xfrm>
          <a:off x="809625" y="2222500"/>
          <a:ext cx="7524750" cy="4230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856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Порушення академічної доброчесності 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252098"/>
              </p:ext>
            </p:extLst>
          </p:nvPr>
        </p:nvGraphicFramePr>
        <p:xfrm>
          <a:off x="809625" y="2222500"/>
          <a:ext cx="7524750" cy="408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2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Види плагіату</a:t>
            </a:r>
            <a:endParaRPr lang="uk-UA" dirty="0"/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775270"/>
              </p:ext>
            </p:extLst>
          </p:nvPr>
        </p:nvGraphicFramePr>
        <p:xfrm>
          <a:off x="809625" y="2222500"/>
          <a:ext cx="7524750" cy="4446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53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Як уникнути плагіату</a:t>
            </a:r>
            <a:endParaRPr lang="uk-UA" dirty="0"/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8688642"/>
              </p:ext>
            </p:extLst>
          </p:nvPr>
        </p:nvGraphicFramePr>
        <p:xfrm>
          <a:off x="809625" y="2222500"/>
          <a:ext cx="7524750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709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500" dirty="0" err="1" smtClean="0"/>
              <a:t>Перевірка</a:t>
            </a:r>
            <a:r>
              <a:rPr lang="ru-RU" sz="3500" dirty="0" smtClean="0"/>
              <a:t>  </a:t>
            </a:r>
            <a:r>
              <a:rPr lang="ru-RU" sz="3500" dirty="0"/>
              <a:t>на </a:t>
            </a:r>
            <a:r>
              <a:rPr lang="ru-RU" sz="3500" dirty="0" err="1"/>
              <a:t>оригінальність</a:t>
            </a:r>
            <a:r>
              <a:rPr lang="ru-RU" sz="3500" dirty="0"/>
              <a:t> (</a:t>
            </a:r>
            <a:r>
              <a:rPr lang="ru-RU" sz="3500" dirty="0" err="1"/>
              <a:t>унікальність</a:t>
            </a:r>
            <a:r>
              <a:rPr lang="ru-RU" sz="3500" dirty="0"/>
              <a:t>) тексту </a:t>
            </a:r>
            <a:endParaRPr lang="uk-UA" sz="35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b="1" dirty="0"/>
              <a:t>реферати, </a:t>
            </a:r>
            <a:r>
              <a:rPr lang="uk-UA" sz="2000" b="1" dirty="0" smtClean="0"/>
              <a:t>есе</a:t>
            </a:r>
            <a:r>
              <a:rPr lang="uk-UA" sz="2000" b="1" dirty="0"/>
              <a:t>;</a:t>
            </a:r>
            <a:endParaRPr lang="uk-UA" sz="2000" b="1" dirty="0" smtClean="0"/>
          </a:p>
          <a:p>
            <a:r>
              <a:rPr lang="uk-UA" sz="2000" b="1" dirty="0" smtClean="0"/>
              <a:t>різноманітні </a:t>
            </a:r>
            <a:r>
              <a:rPr lang="uk-UA" sz="2000" b="1" dirty="0" err="1"/>
              <a:t>проєкти</a:t>
            </a:r>
            <a:r>
              <a:rPr lang="uk-UA" sz="2000" b="1" dirty="0"/>
              <a:t>, курсові роботи здобувачів освіти</a:t>
            </a:r>
            <a:r>
              <a:rPr lang="uk-UA" sz="2000" b="1" dirty="0" smtClean="0"/>
              <a:t>;</a:t>
            </a:r>
          </a:p>
          <a:p>
            <a:r>
              <a:rPr lang="uk-UA" sz="2000" b="1" dirty="0" smtClean="0"/>
              <a:t> </a:t>
            </a:r>
            <a:r>
              <a:rPr lang="uk-UA" sz="2000" b="1" dirty="0"/>
              <a:t>навчально-методичні праці (методичні рекомендації, вказівки, підручники, навчальні посібники</a:t>
            </a:r>
            <a:r>
              <a:rPr lang="uk-UA" sz="2000" b="1" dirty="0" smtClean="0"/>
              <a:t>);</a:t>
            </a:r>
          </a:p>
          <a:p>
            <a:r>
              <a:rPr lang="uk-UA" sz="2000" b="1" dirty="0" smtClean="0"/>
              <a:t> </a:t>
            </a:r>
            <a:r>
              <a:rPr lang="uk-UA" sz="2000" b="1" dirty="0"/>
              <a:t>рукописи статей, тези доповідей конференцій, </a:t>
            </a:r>
            <a:r>
              <a:rPr lang="uk-UA" sz="2000" b="1" dirty="0" smtClean="0"/>
              <a:t>семінарів.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2722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Програми </a:t>
            </a:r>
            <a:r>
              <a:rPr lang="uk-UA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для перевірки тексту на оригінальність (унікальність) тексту</a:t>
            </a:r>
            <a:endParaRPr lang="uk-UA" sz="3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222286"/>
            <a:ext cx="8352927" cy="4015025"/>
          </a:xfrm>
        </p:spPr>
        <p:txBody>
          <a:bodyPr>
            <a:normAutofit/>
          </a:bodyPr>
          <a:lstStyle/>
          <a:p>
            <a:r>
              <a:rPr lang="en-US" b="1" dirty="0" err="1"/>
              <a:t>Plagiarisma</a:t>
            </a:r>
            <a:r>
              <a:rPr lang="en-US" b="1" dirty="0"/>
              <a:t> – http://plagiaris</a:t>
            </a:r>
            <a:r>
              <a:rPr lang="uk-UA" b="1" dirty="0"/>
              <a:t>у</a:t>
            </a:r>
            <a:r>
              <a:rPr lang="en-US" b="1" dirty="0"/>
              <a:t>ma.net/ – </a:t>
            </a:r>
            <a:r>
              <a:rPr lang="uk-UA" b="1" dirty="0"/>
              <a:t>програма перевірки тексту на </a:t>
            </a:r>
            <a:r>
              <a:rPr lang="uk-UA" b="1" dirty="0" err="1"/>
              <a:t>запози-чення</a:t>
            </a:r>
            <a:r>
              <a:rPr lang="uk-UA" b="1" dirty="0"/>
              <a:t>. Дуже важливою перевагою є те, що ресурс підтримує понад 190 мов. Платформа дозволяє перевіряти тексти та виявляти збіги в </a:t>
            </a:r>
            <a:r>
              <a:rPr lang="en-US" b="1" dirty="0"/>
              <a:t>Google </a:t>
            </a:r>
            <a:r>
              <a:rPr lang="uk-UA" b="1" dirty="0"/>
              <a:t>і </a:t>
            </a:r>
            <a:r>
              <a:rPr lang="en-US" b="1" dirty="0"/>
              <a:t>Yahoo. </a:t>
            </a:r>
            <a:r>
              <a:rPr lang="uk-UA" b="1" dirty="0"/>
              <a:t>Вона є безкоштовною, має онлайн-версію або ж може бути завантажена та встановлена на комп’ютер.</a:t>
            </a:r>
          </a:p>
          <a:p>
            <a:r>
              <a:rPr lang="en-US" b="1" dirty="0" err="1"/>
              <a:t>StrikePlagiarism</a:t>
            </a:r>
            <a:r>
              <a:rPr lang="en-US" b="1" dirty="0"/>
              <a:t> – http://strikeplagiarism.com/uk/ – </a:t>
            </a:r>
            <a:r>
              <a:rPr lang="uk-UA" b="1" dirty="0" err="1"/>
              <a:t>антиплагіатна</a:t>
            </a:r>
            <a:r>
              <a:rPr lang="uk-UA" b="1" dirty="0"/>
              <a:t> інтернет-система, яка автоматично перевіряє оригінальність тексту. У системи простий і зручний для користування інтерфейс. Документи можна завантажувати в систему в багатьох популярних форматах (</a:t>
            </a:r>
            <a:r>
              <a:rPr lang="en-US" b="1" dirty="0"/>
              <a:t>doc, </a:t>
            </a:r>
            <a:r>
              <a:rPr lang="en-US" b="1" dirty="0" err="1"/>
              <a:t>odt</a:t>
            </a:r>
            <a:r>
              <a:rPr lang="en-US" b="1" dirty="0"/>
              <a:t>, txt, pdf), </a:t>
            </a:r>
            <a:r>
              <a:rPr lang="uk-UA" b="1" dirty="0"/>
              <a:t>відсутні обмеження на обсяг документу. Текст порівнюється з ресурсами інтернету та базою даних системи.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4391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Програми </a:t>
            </a:r>
            <a:r>
              <a:rPr lang="uk-UA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для перевірки тексту на оригінальність (унікальність) тексту</a:t>
            </a:r>
            <a:endParaRPr lang="uk-UA" sz="30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222286"/>
            <a:ext cx="8352927" cy="4635714"/>
          </a:xfrm>
        </p:spPr>
        <p:txBody>
          <a:bodyPr>
            <a:normAutofit fontScale="77500" lnSpcReduction="20000"/>
          </a:bodyPr>
          <a:lstStyle/>
          <a:p>
            <a:r>
              <a:rPr lang="en-US" sz="2200" b="1" dirty="0" err="1"/>
              <a:t>Unichek</a:t>
            </a:r>
            <a:r>
              <a:rPr lang="en-US" sz="2200" b="1" dirty="0"/>
              <a:t> – https://unicheck.com/uk-ua – </a:t>
            </a:r>
            <a:r>
              <a:rPr lang="uk-UA" sz="2200" b="1" dirty="0"/>
              <a:t>онлайн-інструмент для швидкої перевірки академічних робіт та будь-яких інших текстів на плагіат, створений молодою українською командою. Сервіс виконує швидку перевірку по інтернет, а також по базах наукових робіт університетів чи </a:t>
            </a:r>
            <a:r>
              <a:rPr lang="uk-UA" sz="2200" b="1" dirty="0" err="1"/>
              <a:t>репозитаріїв</a:t>
            </a:r>
            <a:r>
              <a:rPr lang="uk-UA" sz="2200" b="1" dirty="0"/>
              <a:t>. Працює з форматами </a:t>
            </a:r>
            <a:r>
              <a:rPr lang="en-US" sz="2200" b="1" dirty="0"/>
              <a:t>doc, </a:t>
            </a:r>
            <a:r>
              <a:rPr lang="en-US" sz="2200" b="1" dirty="0" err="1"/>
              <a:t>docx</a:t>
            </a:r>
            <a:r>
              <a:rPr lang="en-US" sz="2200" b="1" dirty="0"/>
              <a:t>, pdf, </a:t>
            </a:r>
            <a:r>
              <a:rPr lang="en-US" sz="2200" b="1" dirty="0" err="1"/>
              <a:t>odt</a:t>
            </a:r>
            <a:r>
              <a:rPr lang="en-US" sz="2200" b="1" dirty="0"/>
              <a:t>, rtf, html, </a:t>
            </a:r>
            <a:r>
              <a:rPr lang="uk-UA" sz="2200" b="1" dirty="0"/>
              <a:t>з необмеженою кількістю користувачів одночасно. </a:t>
            </a:r>
            <a:r>
              <a:rPr lang="uk-UA" sz="2200" b="1" dirty="0" err="1"/>
              <a:t>Здіснюючи</a:t>
            </a:r>
            <a:r>
              <a:rPr lang="uk-UA" sz="2200" b="1" dirty="0"/>
              <a:t> пошук на плагіат протягом декількох секунд, </a:t>
            </a:r>
            <a:r>
              <a:rPr lang="en-US" sz="2200" b="1" dirty="0" err="1"/>
              <a:t>Unichek</a:t>
            </a:r>
            <a:r>
              <a:rPr lang="en-US" sz="2200" b="1" dirty="0"/>
              <a:t> </a:t>
            </a:r>
            <a:r>
              <a:rPr lang="uk-UA" sz="2200" b="1" dirty="0"/>
              <a:t>забезпечує найбільш точні результати в режимі реального часу.</a:t>
            </a:r>
          </a:p>
          <a:p>
            <a:r>
              <a:rPr lang="en-US" sz="2200" b="1" dirty="0"/>
              <a:t>Edu-</a:t>
            </a:r>
            <a:r>
              <a:rPr lang="en-US" sz="2200" b="1" dirty="0" err="1"/>
              <a:t>Birde</a:t>
            </a:r>
            <a:r>
              <a:rPr lang="en-US" sz="2200" b="1" dirty="0"/>
              <a:t> – https://edubirdie.com/perevirka-na-plagiat – </a:t>
            </a:r>
            <a:r>
              <a:rPr lang="uk-UA" sz="2200" b="1" dirty="0"/>
              <a:t>безкоштовна онлайн-платформа для перевірки текстів на плагіат. Для перевірки тексту потрібно його скопіювати та вставити у відповідне вікно, натиснути кнопку «перевірити» та зачекати на звіт. Можна також завантажити повністю весь документ.</a:t>
            </a:r>
          </a:p>
          <a:p>
            <a:r>
              <a:rPr lang="en-US" sz="2200" b="1" dirty="0"/>
              <a:t>Plag.com.ua (https://www.plag.com.ua) – </a:t>
            </a:r>
            <a:r>
              <a:rPr lang="uk-UA" sz="2200" b="1" dirty="0"/>
              <a:t>це перевірка на плагіат, де користувачі можуть отримати показники плагіату безкоштовно й за лічені секунди. Навіть для роботи на 100 сторінок.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54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7188"/>
            <a:ext cx="8136903" cy="970450"/>
          </a:xfrm>
        </p:spPr>
        <p:txBody>
          <a:bodyPr/>
          <a:lstStyle/>
          <a:p>
            <a:pPr algn="ctr"/>
            <a:r>
              <a:rPr lang="ru-RU" sz="2400" dirty="0"/>
              <a:t>За </a:t>
            </a:r>
            <a:r>
              <a:rPr lang="ru-RU" sz="2400" dirty="0" err="1"/>
              <a:t>порушення</a:t>
            </a:r>
            <a:r>
              <a:rPr lang="ru-RU" sz="2400" dirty="0"/>
              <a:t> </a:t>
            </a:r>
            <a:r>
              <a:rPr lang="ru-RU" sz="2400" dirty="0" err="1"/>
              <a:t>академічної</a:t>
            </a:r>
            <a:r>
              <a:rPr lang="ru-RU" sz="2400" dirty="0"/>
              <a:t> </a:t>
            </a:r>
            <a:r>
              <a:rPr lang="ru-RU" sz="2400" dirty="0" err="1"/>
              <a:t>доброчесності</a:t>
            </a:r>
            <a:r>
              <a:rPr lang="ru-RU" sz="2400" dirty="0"/>
              <a:t> </a:t>
            </a:r>
            <a:r>
              <a:rPr lang="ru-RU" sz="2400" dirty="0" err="1"/>
              <a:t>здобувачі</a:t>
            </a:r>
            <a:r>
              <a:rPr lang="ru-RU" sz="2400" dirty="0"/>
              <a:t> </a:t>
            </a:r>
            <a:r>
              <a:rPr lang="ru-RU" sz="2400" dirty="0" err="1"/>
              <a:t>освіти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</a:t>
            </a:r>
            <a:r>
              <a:rPr lang="ru-RU" sz="2400" dirty="0" err="1"/>
              <a:t>притягнені</a:t>
            </a:r>
            <a:r>
              <a:rPr lang="ru-RU" sz="2400" dirty="0"/>
              <a:t> до </a:t>
            </a:r>
            <a:r>
              <a:rPr lang="ru-RU" sz="2400" dirty="0" err="1"/>
              <a:t>такої</a:t>
            </a:r>
            <a:r>
              <a:rPr lang="ru-RU" sz="2400" dirty="0"/>
              <a:t> </a:t>
            </a:r>
            <a:r>
              <a:rPr lang="ru-RU" sz="2400" dirty="0" err="1"/>
              <a:t>академічної</a:t>
            </a:r>
            <a:r>
              <a:rPr lang="ru-RU" sz="2400" dirty="0"/>
              <a:t> </a:t>
            </a:r>
            <a:r>
              <a:rPr lang="ru-RU" sz="2400" dirty="0" err="1" smtClean="0"/>
              <a:t>відповідальності</a:t>
            </a:r>
            <a:r>
              <a:rPr lang="ru-RU" sz="2400" dirty="0" smtClean="0"/>
              <a:t>: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222286"/>
            <a:ext cx="8208911" cy="4519081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зауваження</a:t>
            </a:r>
            <a:r>
              <a:rPr lang="uk-UA" b="1" dirty="0"/>
              <a:t>; </a:t>
            </a:r>
          </a:p>
          <a:p>
            <a:r>
              <a:rPr lang="uk-UA" b="1" dirty="0" smtClean="0"/>
              <a:t>повідомлення </a:t>
            </a:r>
            <a:r>
              <a:rPr lang="uk-UA" b="1" dirty="0"/>
              <a:t>батькам, законним представникам;</a:t>
            </a:r>
          </a:p>
          <a:p>
            <a:r>
              <a:rPr lang="uk-UA" b="1" dirty="0" smtClean="0"/>
              <a:t>повторне </a:t>
            </a:r>
            <a:r>
              <a:rPr lang="uk-UA" b="1" dirty="0"/>
              <a:t>виконання завдання; </a:t>
            </a:r>
          </a:p>
          <a:p>
            <a:r>
              <a:rPr lang="uk-UA" b="1" dirty="0" smtClean="0"/>
              <a:t>зниження </a:t>
            </a:r>
            <a:r>
              <a:rPr lang="uk-UA" b="1" dirty="0"/>
              <a:t>оцінки за виконання завдання; </a:t>
            </a:r>
          </a:p>
          <a:p>
            <a:r>
              <a:rPr lang="uk-UA" b="1" dirty="0" smtClean="0"/>
              <a:t>повторне </a:t>
            </a:r>
            <a:r>
              <a:rPr lang="uk-UA" b="1" dirty="0"/>
              <a:t>проходження оцінювання (контрольна робота, екзамен, залік тощо); </a:t>
            </a:r>
          </a:p>
          <a:p>
            <a:r>
              <a:rPr lang="uk-UA" b="1" dirty="0" smtClean="0"/>
              <a:t>повторне </a:t>
            </a:r>
            <a:r>
              <a:rPr lang="uk-UA" b="1" dirty="0"/>
              <a:t>проходження відповідного освітнього компонента освітньо-професійної програми за рішенням Педагогічної ради коледжу; </a:t>
            </a:r>
          </a:p>
          <a:p>
            <a:r>
              <a:rPr lang="uk-UA" b="1" dirty="0" smtClean="0"/>
              <a:t>відрахування </a:t>
            </a:r>
            <a:r>
              <a:rPr lang="uk-UA" b="1" dirty="0"/>
              <a:t>з коледжу за рішенням Педагогічної ради коледжу; </a:t>
            </a:r>
          </a:p>
          <a:p>
            <a:r>
              <a:rPr lang="uk-UA" b="1" dirty="0" smtClean="0"/>
              <a:t>виключення </a:t>
            </a:r>
            <a:r>
              <a:rPr lang="uk-UA" b="1" dirty="0"/>
              <a:t>з рейтингу претендентів на отримання академічної стипендії або позбавлення академічної стипендії за рішенням Педагогічної ради коледжу; </a:t>
            </a:r>
          </a:p>
          <a:p>
            <a:r>
              <a:rPr lang="uk-UA" b="1" dirty="0" smtClean="0"/>
              <a:t>повідомлення </a:t>
            </a:r>
            <a:r>
              <a:rPr lang="uk-UA" b="1" dirty="0"/>
              <a:t>юридичної або фізичної особи, яка здійснює оплату за навчання про факт порушення академічної доброчесності; </a:t>
            </a:r>
          </a:p>
          <a:p>
            <a:r>
              <a:rPr lang="uk-UA" b="1" dirty="0" smtClean="0"/>
              <a:t>позбавлення </a:t>
            </a:r>
            <a:r>
              <a:rPr lang="uk-UA" b="1" dirty="0"/>
              <a:t>наданих коледжем пільг з оплати вартості навчання за рішенням Педагогічної ради </a:t>
            </a:r>
            <a:r>
              <a:rPr lang="uk-UA" b="1" dirty="0" smtClean="0"/>
              <a:t>коледжу.</a:t>
            </a:r>
            <a:endParaRPr lang="uk-UA" b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8257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Завдання </a:t>
            </a:r>
            <a:r>
              <a:rPr lang="ru-RU" b="1" dirty="0" smtClean="0"/>
              <a:t>1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Для </a:t>
            </a:r>
            <a:r>
              <a:rPr lang="ru-RU" b="1" dirty="0" err="1"/>
              <a:t>підготовки</a:t>
            </a:r>
            <a:r>
              <a:rPr lang="ru-RU" b="1" dirty="0"/>
              <a:t> до конкурсу </a:t>
            </a:r>
            <a:r>
              <a:rPr lang="ru-RU" b="1" dirty="0" err="1"/>
              <a:t>студентських</a:t>
            </a:r>
            <a:r>
              <a:rPr lang="ru-RU" b="1" dirty="0"/>
              <a:t> </a:t>
            </a:r>
            <a:r>
              <a:rPr lang="ru-RU" b="1" dirty="0" err="1"/>
              <a:t>проєктів</a:t>
            </a:r>
            <a:r>
              <a:rPr lang="ru-RU" b="1" dirty="0"/>
              <a:t>, </a:t>
            </a:r>
            <a:r>
              <a:rPr lang="ru-RU" b="1" dirty="0" err="1"/>
              <a:t>викладач</a:t>
            </a:r>
            <a:r>
              <a:rPr lang="ru-RU" b="1" dirty="0"/>
              <a:t> </a:t>
            </a:r>
            <a:r>
              <a:rPr lang="ru-RU" b="1" dirty="0" err="1"/>
              <a:t>поділив</a:t>
            </a:r>
            <a:r>
              <a:rPr lang="ru-RU" b="1" dirty="0"/>
              <a:t> </a:t>
            </a:r>
            <a:r>
              <a:rPr lang="ru-RU" b="1" dirty="0" err="1"/>
              <a:t>групу</a:t>
            </a:r>
            <a:r>
              <a:rPr lang="ru-RU" b="1" dirty="0"/>
              <a:t> </a:t>
            </a:r>
            <a:r>
              <a:rPr lang="ru-RU" b="1" dirty="0" err="1"/>
              <a:t>студентів</a:t>
            </a:r>
            <a:r>
              <a:rPr lang="ru-RU" b="1" dirty="0"/>
              <a:t> на </a:t>
            </a:r>
            <a:r>
              <a:rPr lang="ru-RU" b="1" dirty="0" err="1"/>
              <a:t>підгрупи</a:t>
            </a:r>
            <a:r>
              <a:rPr lang="ru-RU" b="1" dirty="0"/>
              <a:t>. </a:t>
            </a:r>
            <a:r>
              <a:rPr lang="ru-RU" b="1" dirty="0" err="1"/>
              <a:t>Письмова</a:t>
            </a:r>
            <a:r>
              <a:rPr lang="ru-RU" b="1" dirty="0"/>
              <a:t> робота повинна </a:t>
            </a:r>
            <a:r>
              <a:rPr lang="ru-RU" b="1" dirty="0" err="1"/>
              <a:t>складатися</a:t>
            </a:r>
            <a:r>
              <a:rPr lang="ru-RU" b="1" dirty="0"/>
              <a:t> з </a:t>
            </a:r>
            <a:r>
              <a:rPr lang="ru-RU" b="1" dirty="0" err="1"/>
              <a:t>чотирьох</a:t>
            </a:r>
            <a:r>
              <a:rPr lang="ru-RU" b="1" dirty="0"/>
              <a:t> </a:t>
            </a:r>
            <a:r>
              <a:rPr lang="ru-RU" b="1" dirty="0" err="1"/>
              <a:t>розділів</a:t>
            </a:r>
            <a:r>
              <a:rPr lang="ru-RU" b="1" dirty="0"/>
              <a:t>, </a:t>
            </a:r>
            <a:r>
              <a:rPr lang="ru-RU" b="1" dirty="0" err="1"/>
              <a:t>вступу</a:t>
            </a:r>
            <a:r>
              <a:rPr lang="ru-RU" b="1" dirty="0"/>
              <a:t>, </a:t>
            </a:r>
            <a:r>
              <a:rPr lang="ru-RU" b="1" dirty="0" err="1"/>
              <a:t>висновків</a:t>
            </a:r>
            <a:r>
              <a:rPr lang="ru-RU" b="1" dirty="0"/>
              <a:t>, списку </a:t>
            </a:r>
            <a:r>
              <a:rPr lang="ru-RU" b="1" dirty="0" err="1"/>
              <a:t>використаних</a:t>
            </a:r>
            <a:r>
              <a:rPr lang="ru-RU" b="1" dirty="0"/>
              <a:t> </a:t>
            </a:r>
            <a:r>
              <a:rPr lang="ru-RU" b="1" dirty="0" err="1"/>
              <a:t>джерел</a:t>
            </a:r>
            <a:r>
              <a:rPr lang="ru-RU" b="1" dirty="0"/>
              <a:t>. Влад, Максим, </a:t>
            </a:r>
            <a:r>
              <a:rPr lang="ru-RU" b="1" dirty="0" err="1"/>
              <a:t>Ліза</a:t>
            </a:r>
            <a:r>
              <a:rPr lang="ru-RU" b="1" dirty="0"/>
              <a:t> та Настя </a:t>
            </a:r>
            <a:r>
              <a:rPr lang="ru-RU" b="1" dirty="0" err="1"/>
              <a:t>отримали</a:t>
            </a:r>
            <a:r>
              <a:rPr lang="ru-RU" b="1" dirty="0"/>
              <a:t> свою тему </a:t>
            </a:r>
            <a:r>
              <a:rPr lang="ru-RU" b="1" dirty="0" err="1"/>
              <a:t>проєкту</a:t>
            </a:r>
            <a:r>
              <a:rPr lang="ru-RU" b="1" dirty="0"/>
              <a:t>. Через </a:t>
            </a:r>
            <a:r>
              <a:rPr lang="ru-RU" b="1" dirty="0" err="1"/>
              <a:t>різні</a:t>
            </a:r>
            <a:r>
              <a:rPr lang="ru-RU" b="1" dirty="0"/>
              <a:t> причини </a:t>
            </a:r>
            <a:r>
              <a:rPr lang="ru-RU" b="1" dirty="0" err="1"/>
              <a:t>студенти</a:t>
            </a:r>
            <a:r>
              <a:rPr lang="ru-RU" b="1" dirty="0"/>
              <a:t> </a:t>
            </a:r>
            <a:r>
              <a:rPr lang="ru-RU" b="1" dirty="0" err="1"/>
              <a:t>постійно</a:t>
            </a:r>
            <a:r>
              <a:rPr lang="ru-RU" b="1" dirty="0"/>
              <a:t> </a:t>
            </a:r>
            <a:r>
              <a:rPr lang="ru-RU" b="1" dirty="0" err="1"/>
              <a:t>відкладали</a:t>
            </a:r>
            <a:r>
              <a:rPr lang="ru-RU" b="1" dirty="0"/>
              <a:t> </a:t>
            </a:r>
            <a:r>
              <a:rPr lang="ru-RU" b="1" dirty="0" err="1"/>
              <a:t>написання</a:t>
            </a:r>
            <a:r>
              <a:rPr lang="ru-RU" b="1" dirty="0"/>
              <a:t> </a:t>
            </a:r>
            <a:r>
              <a:rPr lang="ru-RU" b="1" dirty="0" err="1"/>
              <a:t>проєкту</a:t>
            </a:r>
            <a:r>
              <a:rPr lang="ru-RU" b="1" dirty="0"/>
              <a:t>. І ось роботу уже </a:t>
            </a:r>
            <a:r>
              <a:rPr lang="ru-RU" b="1" dirty="0" err="1"/>
              <a:t>необхідно</a:t>
            </a:r>
            <a:r>
              <a:rPr lang="ru-RU" b="1" dirty="0"/>
              <a:t> </a:t>
            </a:r>
            <a:r>
              <a:rPr lang="ru-RU" b="1" dirty="0" err="1"/>
              <a:t>здавати</a:t>
            </a:r>
            <a:r>
              <a:rPr lang="ru-RU" b="1" dirty="0"/>
              <a:t> через три </a:t>
            </a:r>
            <a:r>
              <a:rPr lang="ru-RU" b="1" dirty="0" err="1"/>
              <a:t>дні</a:t>
            </a:r>
            <a:r>
              <a:rPr lang="ru-RU" b="1" dirty="0"/>
              <a:t>, а </a:t>
            </a:r>
            <a:r>
              <a:rPr lang="ru-RU" b="1" dirty="0" err="1"/>
              <a:t>майже</a:t>
            </a:r>
            <a:r>
              <a:rPr lang="ru-RU" b="1" dirty="0"/>
              <a:t> </a:t>
            </a:r>
            <a:r>
              <a:rPr lang="ru-RU" b="1" dirty="0" err="1"/>
              <a:t>нічого</a:t>
            </a:r>
            <a:r>
              <a:rPr lang="ru-RU" b="1" dirty="0"/>
              <a:t> не </a:t>
            </a:r>
            <a:r>
              <a:rPr lang="ru-RU" b="1" dirty="0" err="1"/>
              <a:t>зроблено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ru-RU" b="1" dirty="0" err="1"/>
              <a:t>Необхідно</a:t>
            </a:r>
            <a:r>
              <a:rPr lang="ru-RU" b="1" dirty="0"/>
              <a:t> </a:t>
            </a:r>
            <a:r>
              <a:rPr lang="ru-RU" b="1" dirty="0" err="1"/>
              <a:t>розглянути</a:t>
            </a:r>
            <a:r>
              <a:rPr lang="ru-RU" b="1" dirty="0"/>
              <a:t> </a:t>
            </a:r>
            <a:r>
              <a:rPr lang="ru-RU" b="1" dirty="0" err="1"/>
              <a:t>варіанти</a:t>
            </a:r>
            <a:r>
              <a:rPr lang="ru-RU" b="1" dirty="0"/>
              <a:t> </a:t>
            </a:r>
            <a:r>
              <a:rPr lang="ru-RU" b="1" dirty="0" err="1"/>
              <a:t>вирішення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та </a:t>
            </a:r>
            <a:r>
              <a:rPr lang="ru-RU" b="1" dirty="0" err="1"/>
              <a:t>визначити</a:t>
            </a:r>
            <a:r>
              <a:rPr lang="ru-RU" b="1" dirty="0"/>
              <a:t>, </a:t>
            </a:r>
            <a:r>
              <a:rPr lang="ru-RU" b="1" dirty="0" err="1"/>
              <a:t>чи</a:t>
            </a:r>
            <a:r>
              <a:rPr lang="ru-RU" b="1" dirty="0"/>
              <a:t> є </a:t>
            </a:r>
            <a:r>
              <a:rPr lang="ru-RU" b="1" dirty="0" err="1"/>
              <a:t>порушення</a:t>
            </a:r>
            <a:r>
              <a:rPr lang="ru-RU" b="1" dirty="0"/>
              <a:t> </a:t>
            </a:r>
            <a:r>
              <a:rPr lang="ru-RU" b="1" dirty="0" err="1"/>
              <a:t>академічної</a:t>
            </a:r>
            <a:r>
              <a:rPr lang="ru-RU" b="1" dirty="0"/>
              <a:t> </a:t>
            </a:r>
            <a:r>
              <a:rPr lang="ru-RU" b="1" dirty="0" err="1"/>
              <a:t>доброчесності</a:t>
            </a:r>
            <a:r>
              <a:rPr lang="ru-RU" b="1" dirty="0"/>
              <a:t> в </a:t>
            </a:r>
            <a:r>
              <a:rPr lang="ru-RU" b="1" dirty="0" err="1"/>
              <a:t>цих</a:t>
            </a:r>
            <a:r>
              <a:rPr lang="ru-RU" b="1" dirty="0"/>
              <a:t> </a:t>
            </a:r>
            <a:r>
              <a:rPr lang="ru-RU" b="1" dirty="0" err="1"/>
              <a:t>випадках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689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87522" y="1844824"/>
            <a:ext cx="8568952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Варіант 1</a:t>
            </a:r>
          </a:p>
          <a:p>
            <a:pPr marL="0" indent="0">
              <a:buNone/>
            </a:pPr>
            <a:r>
              <a:rPr lang="ru-RU" sz="2000" b="1" dirty="0"/>
              <a:t>Влад уже писав роботу на схожу тему </a:t>
            </a:r>
            <a:r>
              <a:rPr lang="ru-RU" sz="2000" b="1" dirty="0" err="1"/>
              <a:t>раніше</a:t>
            </a:r>
            <a:r>
              <a:rPr lang="ru-RU" sz="2000" b="1" dirty="0"/>
              <a:t>.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запропонував</a:t>
            </a:r>
            <a:r>
              <a:rPr lang="ru-RU" sz="2000" b="1" dirty="0"/>
              <a:t> </a:t>
            </a:r>
            <a:r>
              <a:rPr lang="ru-RU" sz="2000" b="1" dirty="0" err="1"/>
              <a:t>дещо</a:t>
            </a:r>
            <a:r>
              <a:rPr lang="ru-RU" sz="2000" b="1" dirty="0"/>
              <a:t> </a:t>
            </a:r>
            <a:r>
              <a:rPr lang="ru-RU" sz="2000" b="1" dirty="0" err="1"/>
              <a:t>відредагувати</a:t>
            </a:r>
            <a:r>
              <a:rPr lang="ru-RU" sz="2000" b="1" dirty="0"/>
              <a:t> і </a:t>
            </a:r>
            <a:r>
              <a:rPr lang="ru-RU" sz="2000" b="1" dirty="0" err="1"/>
              <a:t>надіслати</a:t>
            </a:r>
            <a:r>
              <a:rPr lang="ru-RU" sz="2000" b="1" dirty="0"/>
              <a:t> </a:t>
            </a:r>
            <a:r>
              <a:rPr lang="ru-RU" sz="2000" b="1" dirty="0" err="1"/>
              <a:t>усім</a:t>
            </a:r>
            <a:r>
              <a:rPr lang="ru-RU" sz="2000" b="1" dirty="0"/>
              <a:t> свою роботу в </a:t>
            </a:r>
            <a:r>
              <a:rPr lang="ru-RU" sz="2000" b="1" dirty="0" err="1"/>
              <a:t>електронному</a:t>
            </a:r>
            <a:r>
              <a:rPr lang="ru-RU" sz="2000" b="1" dirty="0"/>
              <a:t> </a:t>
            </a:r>
            <a:r>
              <a:rPr lang="ru-RU" sz="2000" b="1" dirty="0" err="1"/>
              <a:t>вигляді</a:t>
            </a:r>
            <a:r>
              <a:rPr lang="ru-RU" sz="2000" b="1" dirty="0"/>
              <a:t>, </a:t>
            </a:r>
            <a:r>
              <a:rPr lang="ru-RU" sz="2000" b="1" dirty="0" err="1"/>
              <a:t>щоб</a:t>
            </a:r>
            <a:r>
              <a:rPr lang="ru-RU" sz="2000" b="1" dirty="0"/>
              <a:t> </a:t>
            </a:r>
            <a:r>
              <a:rPr lang="ru-RU" sz="2000" b="1" dirty="0" err="1"/>
              <a:t>кожен</a:t>
            </a:r>
            <a:r>
              <a:rPr lang="ru-RU" sz="2000" b="1" dirty="0"/>
              <a:t> </a:t>
            </a:r>
            <a:r>
              <a:rPr lang="ru-RU" sz="2000" b="1" dirty="0" err="1"/>
              <a:t>мав</a:t>
            </a:r>
            <a:r>
              <a:rPr lang="ru-RU" sz="2000" b="1" dirty="0"/>
              <a:t> </a:t>
            </a:r>
            <a:r>
              <a:rPr lang="ru-RU" sz="2000" b="1" dirty="0" err="1"/>
              <a:t>можливість</a:t>
            </a:r>
            <a:r>
              <a:rPr lang="ru-RU" sz="2000" b="1" dirty="0"/>
              <a:t> з нею </a:t>
            </a:r>
            <a:r>
              <a:rPr lang="ru-RU" sz="2000" b="1" dirty="0" err="1"/>
              <a:t>ознайомитися</a:t>
            </a:r>
            <a:r>
              <a:rPr lang="ru-RU" sz="2000" b="1" dirty="0"/>
              <a:t>, а </a:t>
            </a:r>
            <a:r>
              <a:rPr lang="ru-RU" sz="2000" b="1" dirty="0" err="1"/>
              <a:t>тоді</a:t>
            </a:r>
            <a:r>
              <a:rPr lang="ru-RU" sz="2000" b="1" dirty="0"/>
              <a:t> уже </a:t>
            </a:r>
            <a:r>
              <a:rPr lang="ru-RU" sz="2000" b="1" dirty="0" err="1"/>
              <a:t>здавати</a:t>
            </a:r>
            <a:r>
              <a:rPr lang="ru-RU" sz="2000" b="1" dirty="0"/>
              <a:t> </a:t>
            </a:r>
            <a:r>
              <a:rPr lang="ru-RU" sz="2000" b="1" dirty="0" err="1"/>
              <a:t>викладачу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9075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Академічна доброчесність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7"/>
            <a:ext cx="8496943" cy="3636510"/>
          </a:xfrm>
        </p:spPr>
        <p:txBody>
          <a:bodyPr/>
          <a:lstStyle/>
          <a:p>
            <a:r>
              <a:rPr lang="ru-RU" sz="2800" b="1" dirty="0" smtClean="0"/>
              <a:t> </a:t>
            </a:r>
            <a:r>
              <a:rPr lang="ru-RU" sz="2800" b="1" dirty="0" err="1" smtClean="0"/>
              <a:t>складова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доброчесності</a:t>
            </a:r>
            <a:r>
              <a:rPr lang="ru-RU" sz="2800" b="1" dirty="0" smtClean="0"/>
              <a:t>;</a:t>
            </a:r>
            <a:endParaRPr lang="ru-RU" sz="2800" b="1" dirty="0"/>
          </a:p>
          <a:p>
            <a:r>
              <a:rPr lang="ru-RU" sz="2800" b="1" dirty="0" smtClean="0"/>
              <a:t> </a:t>
            </a:r>
            <a:r>
              <a:rPr lang="ru-RU" sz="2800" b="1" dirty="0" err="1" smtClean="0"/>
              <a:t>передбачає</a:t>
            </a:r>
            <a:r>
              <a:rPr lang="ru-RU" sz="2800" b="1" dirty="0" smtClean="0"/>
              <a:t> </a:t>
            </a:r>
            <a:r>
              <a:rPr lang="ru-RU" sz="2800" b="1" dirty="0" err="1"/>
              <a:t>дотримання</a:t>
            </a:r>
            <a:r>
              <a:rPr lang="ru-RU" sz="2800" b="1" dirty="0"/>
              <a:t> тих самих </a:t>
            </a:r>
            <a:r>
              <a:rPr lang="ru-RU" sz="2800" b="1" dirty="0" err="1"/>
              <a:t>принципів</a:t>
            </a:r>
            <a:r>
              <a:rPr lang="ru-RU" sz="2800" b="1" dirty="0"/>
              <a:t>, </a:t>
            </a:r>
            <a:r>
              <a:rPr lang="ru-RU" sz="2800" b="1" dirty="0" smtClean="0"/>
              <a:t>але </a:t>
            </a:r>
            <a:r>
              <a:rPr lang="ru-RU" sz="2800" b="1" dirty="0"/>
              <a:t>в межах </a:t>
            </a:r>
            <a:r>
              <a:rPr lang="ru-RU" sz="2800" b="1" dirty="0" err="1"/>
              <a:t>освітнього</a:t>
            </a:r>
            <a:r>
              <a:rPr lang="ru-RU" sz="2800" b="1" dirty="0"/>
              <a:t> </a:t>
            </a:r>
            <a:r>
              <a:rPr lang="ru-RU" sz="2800" b="1" dirty="0" err="1" smtClean="0"/>
              <a:t>процесу</a:t>
            </a:r>
            <a:r>
              <a:rPr lang="ru-RU" sz="2800" b="1" dirty="0" smtClean="0"/>
              <a:t>.</a:t>
            </a:r>
            <a:endParaRPr lang="ru-RU" sz="2800" b="1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034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є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Повторне</a:t>
            </a:r>
            <a:r>
              <a:rPr lang="ru-RU" sz="2000" b="1" dirty="0"/>
              <a:t> </a:t>
            </a:r>
            <a:r>
              <a:rPr lang="ru-RU" sz="2000" b="1" dirty="0" err="1"/>
              <a:t>використання</a:t>
            </a:r>
            <a:r>
              <a:rPr lang="ru-RU" sz="2000" b="1" dirty="0"/>
              <a:t> будь-</a:t>
            </a:r>
            <a:r>
              <a:rPr lang="ru-RU" sz="2000" b="1" dirty="0" err="1"/>
              <a:t>якої</a:t>
            </a:r>
            <a:r>
              <a:rPr lang="ru-RU" sz="2000" b="1" dirty="0"/>
              <a:t> </a:t>
            </a:r>
            <a:r>
              <a:rPr lang="ru-RU" sz="2000" b="1" dirty="0" err="1"/>
              <a:t>раніше</a:t>
            </a:r>
            <a:r>
              <a:rPr lang="ru-RU" sz="2000" b="1" dirty="0"/>
              <a:t> </a:t>
            </a:r>
            <a:r>
              <a:rPr lang="ru-RU" sz="2000" b="1" dirty="0" err="1"/>
              <a:t>написаної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без </a:t>
            </a:r>
            <a:r>
              <a:rPr lang="ru-RU" sz="2000" b="1" dirty="0" err="1"/>
              <a:t>попереднього</a:t>
            </a:r>
            <a:r>
              <a:rPr lang="ru-RU" sz="2000" b="1" dirty="0"/>
              <a:t> </a:t>
            </a:r>
            <a:r>
              <a:rPr lang="ru-RU" sz="2000" b="1" dirty="0" err="1"/>
              <a:t>інформування</a:t>
            </a:r>
            <a:r>
              <a:rPr lang="ru-RU" sz="2000" b="1" dirty="0"/>
              <a:t> та </a:t>
            </a:r>
            <a:r>
              <a:rPr lang="ru-RU" sz="2000" b="1" dirty="0" err="1"/>
              <a:t>згоди</a:t>
            </a:r>
            <a:r>
              <a:rPr lang="ru-RU" sz="2000" b="1" dirty="0"/>
              <a:t> </a:t>
            </a:r>
            <a:r>
              <a:rPr lang="ru-RU" sz="2000" b="1" dirty="0" err="1"/>
              <a:t>викладача</a:t>
            </a:r>
            <a:r>
              <a:rPr lang="ru-RU" sz="2000" b="1" dirty="0"/>
              <a:t> є обманом – одним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порушень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 </a:t>
            </a:r>
            <a:r>
              <a:rPr lang="ru-RU" sz="2000" b="1" dirty="0" err="1"/>
              <a:t>Також</a:t>
            </a:r>
            <a:r>
              <a:rPr lang="ru-RU" sz="2000" b="1" dirty="0"/>
              <a:t> тут </a:t>
            </a:r>
            <a:r>
              <a:rPr lang="ru-RU" sz="2000" b="1" dirty="0" err="1"/>
              <a:t>присутні</a:t>
            </a:r>
            <a:r>
              <a:rPr lang="ru-RU" sz="2000" b="1" dirty="0"/>
              <a:t> </a:t>
            </a:r>
            <a:r>
              <a:rPr lang="ru-RU" sz="2000" b="1" dirty="0" err="1"/>
              <a:t>інші</a:t>
            </a:r>
            <a:r>
              <a:rPr lang="ru-RU" sz="2000" b="1" dirty="0"/>
              <a:t> </a:t>
            </a:r>
            <a:r>
              <a:rPr lang="ru-RU" sz="2000" b="1" dirty="0" err="1"/>
              <a:t>порушення</a:t>
            </a:r>
            <a:r>
              <a:rPr lang="ru-RU" sz="2000" b="1" dirty="0"/>
              <a:t>, </a:t>
            </a:r>
            <a:r>
              <a:rPr lang="ru-RU" sz="2000" b="1" dirty="0" err="1"/>
              <a:t>зокрема</a:t>
            </a:r>
            <a:r>
              <a:rPr lang="ru-RU" sz="2000" b="1" dirty="0"/>
              <a:t> </a:t>
            </a:r>
            <a:r>
              <a:rPr lang="ru-RU" sz="2000" b="1" dirty="0" err="1"/>
              <a:t>самоплагіат</a:t>
            </a:r>
            <a:r>
              <a:rPr lang="ru-RU" sz="2000" b="1" dirty="0"/>
              <a:t> та </a:t>
            </a:r>
            <a:r>
              <a:rPr lang="ru-RU" sz="2000" b="1" dirty="0" err="1"/>
              <a:t>сприяння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академічній</a:t>
            </a:r>
            <a:r>
              <a:rPr lang="ru-RU" sz="2000" b="1" dirty="0"/>
              <a:t> </a:t>
            </a:r>
            <a:r>
              <a:rPr lang="ru-RU" sz="2000" b="1" dirty="0" err="1"/>
              <a:t>недоброчесності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678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Варіант 2</a:t>
            </a:r>
          </a:p>
          <a:p>
            <a:pPr marL="0" indent="0">
              <a:buNone/>
            </a:pPr>
            <a:r>
              <a:rPr lang="ru-RU" sz="2000" b="1" dirty="0"/>
              <a:t>Максим </a:t>
            </a:r>
            <a:r>
              <a:rPr lang="ru-RU" sz="2000" b="1" dirty="0" err="1"/>
              <a:t>запропонував</a:t>
            </a:r>
            <a:r>
              <a:rPr lang="ru-RU" sz="2000" b="1" dirty="0"/>
              <a:t> кожному </a:t>
            </a:r>
            <a:r>
              <a:rPr lang="ru-RU" sz="2000" b="1" dirty="0" err="1"/>
              <a:t>взяти</a:t>
            </a:r>
            <a:r>
              <a:rPr lang="ru-RU" sz="2000" b="1" dirty="0"/>
              <a:t> по </a:t>
            </a:r>
            <a:r>
              <a:rPr lang="ru-RU" sz="2000" b="1" dirty="0" err="1"/>
              <a:t>розділу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і </a:t>
            </a:r>
            <a:r>
              <a:rPr lang="ru-RU" sz="2000" b="1" dirty="0" err="1"/>
              <a:t>попрацювати</a:t>
            </a:r>
            <a:r>
              <a:rPr lang="ru-RU" sz="2000" b="1" dirty="0"/>
              <a:t> над ним </a:t>
            </a:r>
            <a:r>
              <a:rPr lang="ru-RU" sz="2000" b="1" dirty="0" err="1"/>
              <a:t>самостійно</a:t>
            </a:r>
            <a:r>
              <a:rPr lang="ru-RU" sz="2000" b="1" dirty="0"/>
              <a:t>. </a:t>
            </a:r>
            <a:r>
              <a:rPr lang="ru-RU" sz="2000" b="1" dirty="0" err="1"/>
              <a:t>Зі</a:t>
            </a:r>
            <a:r>
              <a:rPr lang="ru-RU" sz="2000" b="1" dirty="0"/>
              <a:t> </a:t>
            </a:r>
            <a:r>
              <a:rPr lang="ru-RU" sz="2000" b="1" dirty="0" err="1"/>
              <a:t>свого</a:t>
            </a:r>
            <a:r>
              <a:rPr lang="ru-RU" sz="2000" b="1" dirty="0"/>
              <a:t> боку,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готовий</a:t>
            </a:r>
            <a:r>
              <a:rPr lang="ru-RU" sz="2000" b="1" dirty="0"/>
              <a:t> </a:t>
            </a:r>
            <a:r>
              <a:rPr lang="ru-RU" sz="2000" b="1" dirty="0" err="1"/>
              <a:t>потім</a:t>
            </a:r>
            <a:r>
              <a:rPr lang="ru-RU" sz="2000" b="1" dirty="0"/>
              <a:t> </a:t>
            </a:r>
            <a:r>
              <a:rPr lang="ru-RU" sz="2000" b="1" dirty="0" err="1"/>
              <a:t>зібрати</a:t>
            </a:r>
            <a:r>
              <a:rPr lang="ru-RU" sz="2000" b="1" dirty="0"/>
              <a:t> </a:t>
            </a:r>
            <a:r>
              <a:rPr lang="ru-RU" sz="2000" b="1" dirty="0" err="1"/>
              <a:t>всі</a:t>
            </a:r>
            <a:r>
              <a:rPr lang="ru-RU" sz="2000" b="1" dirty="0"/>
              <a:t> </a:t>
            </a:r>
            <a:r>
              <a:rPr lang="ru-RU" sz="2000" b="1" dirty="0" err="1"/>
              <a:t>частини</a:t>
            </a:r>
            <a:r>
              <a:rPr lang="ru-RU" sz="2000" b="1" dirty="0"/>
              <a:t> разом, і </a:t>
            </a:r>
            <a:r>
              <a:rPr lang="ru-RU" sz="2000" b="1" dirty="0" err="1"/>
              <a:t>написати</a:t>
            </a:r>
            <a:r>
              <a:rPr lang="ru-RU" sz="2000" b="1" dirty="0"/>
              <a:t> </a:t>
            </a:r>
            <a:r>
              <a:rPr lang="ru-RU" sz="2000" b="1" dirty="0" err="1"/>
              <a:t>вступ</a:t>
            </a:r>
            <a:r>
              <a:rPr lang="ru-RU" sz="2000" b="1" dirty="0"/>
              <a:t>, </a:t>
            </a:r>
            <a:r>
              <a:rPr lang="ru-RU" sz="2000" b="1" dirty="0" err="1"/>
              <a:t>висновки</a:t>
            </a:r>
            <a:r>
              <a:rPr lang="ru-RU" sz="2000" b="1" dirty="0"/>
              <a:t>. Часу </a:t>
            </a:r>
            <a:r>
              <a:rPr lang="ru-RU" sz="2000" b="1" dirty="0" err="1"/>
              <a:t>дійсно</a:t>
            </a:r>
            <a:r>
              <a:rPr lang="ru-RU" sz="2000" b="1" dirty="0"/>
              <a:t> </a:t>
            </a:r>
            <a:r>
              <a:rPr lang="ru-RU" sz="2000" b="1" dirty="0" err="1"/>
              <a:t>обмаль</a:t>
            </a:r>
            <a:r>
              <a:rPr lang="ru-RU" sz="2000" b="1" dirty="0"/>
              <a:t>, тому </a:t>
            </a:r>
            <a:r>
              <a:rPr lang="ru-RU" sz="2000" b="1" dirty="0" err="1"/>
              <a:t>він</a:t>
            </a:r>
            <a:r>
              <a:rPr lang="ru-RU" sz="2000" b="1" dirty="0"/>
              <a:t> сам </a:t>
            </a:r>
            <a:r>
              <a:rPr lang="ru-RU" sz="2000" b="1" dirty="0" err="1"/>
              <a:t>надішле</a:t>
            </a:r>
            <a:r>
              <a:rPr lang="ru-RU" sz="2000" b="1" dirty="0"/>
              <a:t> роботу </a:t>
            </a:r>
            <a:r>
              <a:rPr lang="ru-RU" sz="2000" b="1" dirty="0" err="1"/>
              <a:t>викладачу</a:t>
            </a:r>
            <a:r>
              <a:rPr lang="ru-RU" sz="2000" b="1" dirty="0"/>
              <a:t>. </a:t>
            </a:r>
            <a:r>
              <a:rPr lang="ru-RU" sz="2000" b="1" dirty="0" err="1"/>
              <a:t>Решта</a:t>
            </a:r>
            <a:r>
              <a:rPr lang="ru-RU" sz="2000" b="1" dirty="0"/>
              <a:t> </a:t>
            </a:r>
            <a:r>
              <a:rPr lang="ru-RU" sz="2000" b="1" dirty="0" err="1"/>
              <a:t>групи</a:t>
            </a:r>
            <a:r>
              <a:rPr lang="ru-RU" sz="2000" b="1" dirty="0"/>
              <a:t> не </a:t>
            </a:r>
            <a:r>
              <a:rPr lang="ru-RU" sz="2000" b="1" dirty="0" err="1"/>
              <a:t>матиме</a:t>
            </a:r>
            <a:r>
              <a:rPr lang="ru-RU" sz="2000" b="1" dirty="0"/>
              <a:t> </a:t>
            </a:r>
            <a:r>
              <a:rPr lang="ru-RU" sz="2000" b="1" dirty="0" err="1"/>
              <a:t>можливості</a:t>
            </a:r>
            <a:r>
              <a:rPr lang="ru-RU" sz="2000" b="1" dirty="0"/>
              <a:t> </a:t>
            </a:r>
            <a:r>
              <a:rPr lang="ru-RU" sz="2000" b="1" dirty="0" err="1"/>
              <a:t>переглянути</a:t>
            </a:r>
            <a:r>
              <a:rPr lang="ru-RU" sz="2000" b="1" dirty="0"/>
              <a:t> </a:t>
            </a:r>
            <a:r>
              <a:rPr lang="ru-RU" sz="2000" b="1" dirty="0" err="1"/>
              <a:t>готову</a:t>
            </a:r>
            <a:r>
              <a:rPr lang="ru-RU" sz="2000" b="1" dirty="0"/>
              <a:t> роботу.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66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Ні,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не є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/>
              <a:t>У </a:t>
            </a:r>
            <a:r>
              <a:rPr lang="ru-RU" sz="2000" b="1" dirty="0" err="1"/>
              <a:t>завданні</a:t>
            </a:r>
            <a:r>
              <a:rPr lang="ru-RU" sz="2000" b="1" dirty="0"/>
              <a:t> не </a:t>
            </a:r>
            <a:r>
              <a:rPr lang="ru-RU" sz="2000" b="1" dirty="0" err="1"/>
              <a:t>було</a:t>
            </a:r>
            <a:r>
              <a:rPr lang="ru-RU" sz="2000" b="1" dirty="0"/>
              <a:t> сказано,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студенти</a:t>
            </a:r>
            <a:r>
              <a:rPr lang="ru-RU" sz="2000" b="1" dirty="0"/>
              <a:t> </a:t>
            </a:r>
            <a:r>
              <a:rPr lang="ru-RU" sz="2000" b="1" dirty="0" err="1"/>
              <a:t>мають</a:t>
            </a:r>
            <a:r>
              <a:rPr lang="ru-RU" sz="2000" b="1" dirty="0"/>
              <a:t> разом </a:t>
            </a:r>
            <a:r>
              <a:rPr lang="ru-RU" sz="2000" b="1" dirty="0" err="1"/>
              <a:t>писати</a:t>
            </a:r>
            <a:r>
              <a:rPr lang="ru-RU" sz="2000" b="1" dirty="0"/>
              <a:t> </a:t>
            </a:r>
            <a:r>
              <a:rPr lang="ru-RU" sz="2000" b="1" dirty="0" err="1"/>
              <a:t>розділи</a:t>
            </a:r>
            <a:r>
              <a:rPr lang="ru-RU" sz="2000" b="1" dirty="0"/>
              <a:t> </a:t>
            </a:r>
            <a:r>
              <a:rPr lang="ru-RU" sz="2000" b="1" dirty="0" err="1"/>
              <a:t>проєкту</a:t>
            </a:r>
            <a:r>
              <a:rPr lang="ru-RU" sz="2000" b="1" dirty="0"/>
              <a:t> і </a:t>
            </a:r>
            <a:r>
              <a:rPr lang="ru-RU" sz="2000" b="1" dirty="0" err="1"/>
              <a:t>висновки</a:t>
            </a:r>
            <a:r>
              <a:rPr lang="ru-RU" sz="2000" b="1" dirty="0"/>
              <a:t> до </a:t>
            </a:r>
            <a:r>
              <a:rPr lang="ru-RU" sz="2000" b="1" dirty="0" err="1"/>
              <a:t>роботи</a:t>
            </a:r>
            <a:r>
              <a:rPr lang="ru-RU" sz="2000" b="1" dirty="0"/>
              <a:t>. Тому як Влад, </a:t>
            </a:r>
            <a:r>
              <a:rPr lang="ru-RU" sz="2000" b="1" dirty="0" err="1"/>
              <a:t>Ліза</a:t>
            </a:r>
            <a:r>
              <a:rPr lang="ru-RU" sz="2000" b="1" dirty="0"/>
              <a:t>, Настя </a:t>
            </a:r>
            <a:r>
              <a:rPr lang="ru-RU" sz="2000" b="1" dirty="0" err="1"/>
              <a:t>нічого</a:t>
            </a:r>
            <a:r>
              <a:rPr lang="ru-RU" sz="2000" b="1" dirty="0"/>
              <a:t> не порушили, </a:t>
            </a:r>
            <a:r>
              <a:rPr lang="ru-RU" sz="2000" b="1" dirty="0" err="1"/>
              <a:t>працюючи</a:t>
            </a:r>
            <a:r>
              <a:rPr lang="ru-RU" sz="2000" b="1" dirty="0"/>
              <a:t> </a:t>
            </a:r>
            <a:r>
              <a:rPr lang="ru-RU" sz="2000" b="1" dirty="0" err="1"/>
              <a:t>кожен</a:t>
            </a:r>
            <a:r>
              <a:rPr lang="ru-RU" sz="2000" b="1" dirty="0"/>
              <a:t>/</a:t>
            </a:r>
            <a:r>
              <a:rPr lang="ru-RU" sz="2000" b="1" dirty="0" err="1"/>
              <a:t>кожна</a:t>
            </a:r>
            <a:r>
              <a:rPr lang="ru-RU" sz="2000" b="1" dirty="0"/>
              <a:t> над </a:t>
            </a:r>
            <a:r>
              <a:rPr lang="ru-RU" sz="2000" b="1" dirty="0" err="1"/>
              <a:t>своїм</a:t>
            </a:r>
            <a:r>
              <a:rPr lang="ru-RU" sz="2000" b="1" dirty="0"/>
              <a:t> </a:t>
            </a:r>
            <a:r>
              <a:rPr lang="ru-RU" sz="2000" b="1" dirty="0" err="1"/>
              <a:t>розділом</a:t>
            </a:r>
            <a:r>
              <a:rPr lang="ru-RU" sz="2000" b="1" dirty="0"/>
              <a:t> </a:t>
            </a:r>
            <a:r>
              <a:rPr lang="ru-RU" sz="2000" b="1" dirty="0" err="1"/>
              <a:t>проєкту</a:t>
            </a:r>
            <a:r>
              <a:rPr lang="ru-RU" sz="2000" b="1" dirty="0"/>
              <a:t>, так і Максим не порушив правил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, написавши </a:t>
            </a:r>
            <a:r>
              <a:rPr lang="ru-RU" sz="2000" b="1" dirty="0" err="1"/>
              <a:t>свій</a:t>
            </a:r>
            <a:r>
              <a:rPr lang="ru-RU" sz="2000" b="1" dirty="0"/>
              <a:t> </a:t>
            </a:r>
            <a:r>
              <a:rPr lang="ru-RU" sz="2000" b="1" dirty="0" err="1"/>
              <a:t>розділ</a:t>
            </a:r>
            <a:r>
              <a:rPr lang="ru-RU" sz="2000" b="1" dirty="0"/>
              <a:t> </a:t>
            </a:r>
            <a:r>
              <a:rPr lang="ru-RU" sz="2000" b="1" dirty="0" err="1"/>
              <a:t>проєкту</a:t>
            </a:r>
            <a:r>
              <a:rPr lang="ru-RU" sz="2000" b="1" dirty="0"/>
              <a:t> та </a:t>
            </a:r>
            <a:r>
              <a:rPr lang="ru-RU" sz="2000" b="1" dirty="0" err="1"/>
              <a:t>загальні</a:t>
            </a:r>
            <a:r>
              <a:rPr lang="ru-RU" sz="2000" b="1" dirty="0"/>
              <a:t> </a:t>
            </a:r>
            <a:r>
              <a:rPr lang="ru-RU" sz="2000" b="1" dirty="0" err="1"/>
              <a:t>висновки</a:t>
            </a:r>
            <a:r>
              <a:rPr lang="ru-RU" sz="2000" b="1" dirty="0"/>
              <a:t> до </a:t>
            </a:r>
            <a:r>
              <a:rPr lang="ru-RU" sz="2000" b="1" dirty="0" err="1"/>
              <a:t>роботи</a:t>
            </a:r>
            <a:r>
              <a:rPr lang="ru-RU" sz="2000" b="1" dirty="0"/>
              <a:t>. </a:t>
            </a:r>
            <a:r>
              <a:rPr lang="ru-RU" sz="2000" b="1" dirty="0" err="1"/>
              <a:t>Викладачам</a:t>
            </a:r>
            <a:r>
              <a:rPr lang="ru-RU" sz="2000" b="1" dirty="0"/>
              <a:t> </a:t>
            </a:r>
            <a:r>
              <a:rPr lang="ru-RU" sz="2000" b="1" dirty="0" err="1"/>
              <a:t>необхідно</a:t>
            </a:r>
            <a:r>
              <a:rPr lang="ru-RU" sz="2000" b="1" dirty="0"/>
              <a:t> </a:t>
            </a:r>
            <a:r>
              <a:rPr lang="ru-RU" sz="2000" b="1" dirty="0" err="1"/>
              <a:t>чітко</a:t>
            </a:r>
            <a:r>
              <a:rPr lang="ru-RU" sz="2000" b="1" dirty="0"/>
              <a:t> </a:t>
            </a:r>
            <a:r>
              <a:rPr lang="ru-RU" sz="2000" b="1" dirty="0" err="1"/>
              <a:t>проговорювати</a:t>
            </a:r>
            <a:r>
              <a:rPr lang="ru-RU" sz="2000" b="1" dirty="0"/>
              <a:t> </a:t>
            </a:r>
            <a:r>
              <a:rPr lang="ru-RU" sz="2000" b="1" dirty="0" err="1"/>
              <a:t>умови</a:t>
            </a:r>
            <a:r>
              <a:rPr lang="ru-RU" sz="2000" b="1" dirty="0"/>
              <a:t> </a:t>
            </a:r>
            <a:r>
              <a:rPr lang="ru-RU" sz="2000" b="1" dirty="0" err="1"/>
              <a:t>виконання</a:t>
            </a:r>
            <a:r>
              <a:rPr lang="ru-RU" sz="2000" b="1" dirty="0"/>
              <a:t> </a:t>
            </a:r>
            <a:r>
              <a:rPr lang="ru-RU" sz="2000" b="1" dirty="0" err="1"/>
              <a:t>завдань</a:t>
            </a:r>
            <a:r>
              <a:rPr lang="ru-RU" sz="2000" b="1" dirty="0"/>
              <a:t> та </a:t>
            </a:r>
            <a:r>
              <a:rPr lang="ru-RU" sz="2000" b="1" dirty="0" err="1"/>
              <a:t>критерії</a:t>
            </a:r>
            <a:r>
              <a:rPr lang="ru-RU" sz="2000" b="1" dirty="0"/>
              <a:t> </a:t>
            </a:r>
            <a:r>
              <a:rPr lang="ru-RU" sz="2000" b="1" dirty="0" err="1"/>
              <a:t>оцінювання</a:t>
            </a:r>
            <a:r>
              <a:rPr lang="ru-RU" sz="2000" b="1" dirty="0"/>
              <a:t>, </a:t>
            </a:r>
            <a:r>
              <a:rPr lang="ru-RU" sz="2000" b="1" dirty="0" err="1"/>
              <a:t>аби</a:t>
            </a:r>
            <a:r>
              <a:rPr lang="ru-RU" sz="2000" b="1" dirty="0"/>
              <a:t> не </a:t>
            </a:r>
            <a:r>
              <a:rPr lang="ru-RU" sz="2000" b="1" dirty="0" err="1"/>
              <a:t>сталося</a:t>
            </a:r>
            <a:r>
              <a:rPr lang="ru-RU" sz="2000" b="1" dirty="0"/>
              <a:t> </a:t>
            </a:r>
            <a:r>
              <a:rPr lang="ru-RU" sz="2000" b="1" dirty="0" err="1"/>
              <a:t>колізії</a:t>
            </a:r>
            <a:r>
              <a:rPr lang="ru-RU" sz="2000" b="1" dirty="0"/>
              <a:t> у </a:t>
            </a:r>
            <a:r>
              <a:rPr lang="ru-RU" sz="2000" b="1" dirty="0" err="1"/>
              <a:t>розумінні</a:t>
            </a:r>
            <a:r>
              <a:rPr lang="ru-RU" sz="2000" b="1" dirty="0"/>
              <a:t> </a:t>
            </a:r>
            <a:r>
              <a:rPr lang="ru-RU" sz="2000" b="1" dirty="0" err="1"/>
              <a:t>очікувань</a:t>
            </a:r>
            <a:r>
              <a:rPr lang="ru-RU" sz="2000" b="1" dirty="0"/>
              <a:t> в </a:t>
            </a:r>
            <a:r>
              <a:rPr lang="ru-RU" sz="2000" b="1" dirty="0" err="1"/>
              <a:t>учасників</a:t>
            </a:r>
            <a:r>
              <a:rPr lang="ru-RU" sz="2000" b="1" dirty="0"/>
              <a:t> </a:t>
            </a:r>
            <a:r>
              <a:rPr lang="ru-RU" sz="2000" b="1" dirty="0" err="1"/>
              <a:t>освітнього</a:t>
            </a:r>
            <a:r>
              <a:rPr lang="ru-RU" sz="2000" b="1" dirty="0"/>
              <a:t> </a:t>
            </a:r>
            <a:r>
              <a:rPr lang="ru-RU" sz="2000" b="1" dirty="0" err="1"/>
              <a:t>процесу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77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Варіант 3</a:t>
            </a:r>
          </a:p>
          <a:p>
            <a:pPr marL="0" indent="0">
              <a:buNone/>
            </a:pPr>
            <a:r>
              <a:rPr lang="ru-RU" sz="2000" b="1" dirty="0"/>
              <a:t>У </a:t>
            </a:r>
            <a:r>
              <a:rPr lang="ru-RU" sz="2000" b="1" dirty="0" err="1"/>
              <a:t>Лізи</a:t>
            </a:r>
            <a:r>
              <a:rPr lang="ru-RU" sz="2000" b="1" dirty="0"/>
              <a:t> </a:t>
            </a:r>
            <a:r>
              <a:rPr lang="ru-RU" sz="2000" b="1" dirty="0" err="1"/>
              <a:t>виникла</a:t>
            </a:r>
            <a:r>
              <a:rPr lang="ru-RU" sz="2000" b="1" dirty="0"/>
              <a:t> </a:t>
            </a:r>
            <a:r>
              <a:rPr lang="ru-RU" sz="2000" b="1" dirty="0" err="1"/>
              <a:t>непередбачувана</a:t>
            </a:r>
            <a:r>
              <a:rPr lang="ru-RU" sz="2000" b="1" dirty="0"/>
              <a:t> </a:t>
            </a:r>
            <a:r>
              <a:rPr lang="ru-RU" sz="2000" b="1" dirty="0" err="1"/>
              <a:t>сімейна</a:t>
            </a:r>
            <a:r>
              <a:rPr lang="ru-RU" sz="2000" b="1" dirty="0"/>
              <a:t> </a:t>
            </a:r>
            <a:r>
              <a:rPr lang="ru-RU" sz="2000" b="1" dirty="0" err="1"/>
              <a:t>ситуація</a:t>
            </a:r>
            <a:r>
              <a:rPr lang="ru-RU" sz="2000" b="1" dirty="0"/>
              <a:t>, і тому вона не </a:t>
            </a:r>
            <a:r>
              <a:rPr lang="ru-RU" sz="2000" b="1" dirty="0" err="1"/>
              <a:t>може</a:t>
            </a:r>
            <a:r>
              <a:rPr lang="ru-RU" sz="2000" b="1" dirty="0"/>
              <a:t> </a:t>
            </a:r>
            <a:r>
              <a:rPr lang="ru-RU" sz="2000" b="1" dirty="0" err="1"/>
              <a:t>приділити</a:t>
            </a:r>
            <a:r>
              <a:rPr lang="ru-RU" sz="2000" b="1" dirty="0"/>
              <a:t> </a:t>
            </a:r>
            <a:r>
              <a:rPr lang="ru-RU" sz="2000" b="1" dirty="0" err="1"/>
              <a:t>достатньо</a:t>
            </a:r>
            <a:r>
              <a:rPr lang="ru-RU" sz="2000" b="1" dirty="0"/>
              <a:t> часу для </a:t>
            </a:r>
            <a:r>
              <a:rPr lang="ru-RU" sz="2000" b="1" dirty="0" err="1"/>
              <a:t>написання</a:t>
            </a:r>
            <a:r>
              <a:rPr lang="ru-RU" sz="2000" b="1" dirty="0"/>
              <a:t> </a:t>
            </a:r>
            <a:r>
              <a:rPr lang="ru-RU" sz="2000" b="1" dirty="0" err="1"/>
              <a:t>проєкту</a:t>
            </a:r>
            <a:r>
              <a:rPr lang="ru-RU" sz="2000" b="1" dirty="0"/>
              <a:t>. </a:t>
            </a:r>
            <a:r>
              <a:rPr lang="ru-RU" sz="2000" b="1" dirty="0" err="1"/>
              <a:t>Раніше</a:t>
            </a:r>
            <a:r>
              <a:rPr lang="ru-RU" sz="2000" b="1" dirty="0"/>
              <a:t> </a:t>
            </a:r>
            <a:r>
              <a:rPr lang="ru-RU" sz="2000" b="1" dirty="0" err="1"/>
              <a:t>Ліза</a:t>
            </a:r>
            <a:r>
              <a:rPr lang="ru-RU" sz="2000" b="1" dirty="0"/>
              <a:t> </a:t>
            </a:r>
            <a:r>
              <a:rPr lang="ru-RU" sz="2000" b="1" dirty="0" err="1"/>
              <a:t>була</a:t>
            </a:r>
            <a:r>
              <a:rPr lang="ru-RU" sz="2000" b="1" dirty="0"/>
              <a:t> активною </a:t>
            </a:r>
            <a:r>
              <a:rPr lang="ru-RU" sz="2000" b="1" dirty="0" err="1"/>
              <a:t>учасницею</a:t>
            </a:r>
            <a:r>
              <a:rPr lang="ru-RU" sz="2000" b="1" dirty="0"/>
              <a:t> </a:t>
            </a:r>
            <a:r>
              <a:rPr lang="ru-RU" sz="2000" b="1" dirty="0" err="1"/>
              <a:t>групи</a:t>
            </a:r>
            <a:r>
              <a:rPr lang="ru-RU" sz="2000" b="1" dirty="0"/>
              <a:t>. </a:t>
            </a:r>
            <a:r>
              <a:rPr lang="ru-RU" sz="2000" b="1" dirty="0" err="1"/>
              <a:t>Студенти</a:t>
            </a:r>
            <a:r>
              <a:rPr lang="ru-RU" sz="2000" b="1" dirty="0"/>
              <a:t> </a:t>
            </a:r>
            <a:r>
              <a:rPr lang="ru-RU" sz="2000" b="1" dirty="0" err="1"/>
              <a:t>запропонували</a:t>
            </a:r>
            <a:r>
              <a:rPr lang="ru-RU" sz="2000" b="1" dirty="0"/>
              <a:t> </a:t>
            </a:r>
            <a:r>
              <a:rPr lang="ru-RU" sz="2000" b="1" dirty="0" err="1"/>
              <a:t>поставити</a:t>
            </a:r>
            <a:r>
              <a:rPr lang="ru-RU" sz="2000" b="1" dirty="0"/>
              <a:t> </a:t>
            </a:r>
            <a:r>
              <a:rPr lang="ru-RU" sz="2000" b="1" dirty="0" err="1"/>
              <a:t>ім’я</a:t>
            </a:r>
            <a:r>
              <a:rPr lang="ru-RU" sz="2000" b="1" dirty="0"/>
              <a:t> </a:t>
            </a:r>
            <a:r>
              <a:rPr lang="ru-RU" sz="2000" b="1" dirty="0" err="1"/>
              <a:t>Лізи</a:t>
            </a:r>
            <a:r>
              <a:rPr lang="ru-RU" sz="2000" b="1" dirty="0"/>
              <a:t> на </a:t>
            </a:r>
            <a:r>
              <a:rPr lang="ru-RU" sz="2000" b="1" dirty="0" err="1"/>
              <a:t>готовій</a:t>
            </a:r>
            <a:r>
              <a:rPr lang="ru-RU" sz="2000" b="1" dirty="0"/>
              <a:t> </a:t>
            </a:r>
            <a:r>
              <a:rPr lang="ru-RU" sz="2000" b="1" dirty="0" err="1"/>
              <a:t>роботі</a:t>
            </a:r>
            <a:r>
              <a:rPr lang="ru-RU" sz="2000" b="1" dirty="0"/>
              <a:t>. </a:t>
            </a:r>
            <a:r>
              <a:rPr lang="ru-RU" sz="2000" b="1" dirty="0" err="1"/>
              <a:t>Ліза</a:t>
            </a:r>
            <a:r>
              <a:rPr lang="ru-RU" sz="2000" b="1" dirty="0"/>
              <a:t>, </a:t>
            </a:r>
            <a:r>
              <a:rPr lang="ru-RU" sz="2000" b="1" dirty="0" err="1"/>
              <a:t>натомість</a:t>
            </a:r>
            <a:r>
              <a:rPr lang="ru-RU" sz="2000" b="1" dirty="0"/>
              <a:t>, </a:t>
            </a:r>
            <a:r>
              <a:rPr lang="ru-RU" sz="2000" b="1" dirty="0" err="1"/>
              <a:t>пообіцяла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наступного</a:t>
            </a:r>
            <a:r>
              <a:rPr lang="ru-RU" sz="2000" b="1" dirty="0"/>
              <a:t> разу буде </a:t>
            </a:r>
            <a:r>
              <a:rPr lang="ru-RU" sz="2000" b="1" dirty="0" err="1"/>
              <a:t>активнішою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473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є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Незважаючи</a:t>
            </a:r>
            <a:r>
              <a:rPr lang="ru-RU" sz="2000" b="1" dirty="0"/>
              <a:t> на те, </a:t>
            </a:r>
            <a:r>
              <a:rPr lang="ru-RU" sz="2000" b="1" dirty="0" err="1"/>
              <a:t>якою</a:t>
            </a:r>
            <a:r>
              <a:rPr lang="ru-RU" sz="2000" b="1" dirty="0"/>
              <a:t> б не </a:t>
            </a:r>
            <a:r>
              <a:rPr lang="ru-RU" sz="2000" b="1" dirty="0" err="1"/>
              <a:t>була</a:t>
            </a:r>
            <a:r>
              <a:rPr lang="ru-RU" sz="2000" b="1" dirty="0"/>
              <a:t> </a:t>
            </a:r>
            <a:r>
              <a:rPr lang="ru-RU" sz="2000" b="1" dirty="0" err="1"/>
              <a:t>хорошою</a:t>
            </a:r>
            <a:r>
              <a:rPr lang="ru-RU" sz="2000" b="1" dirty="0"/>
              <a:t> </a:t>
            </a:r>
            <a:r>
              <a:rPr lang="ru-RU" sz="2000" b="1" dirty="0" err="1"/>
              <a:t>репутація</a:t>
            </a:r>
            <a:r>
              <a:rPr lang="ru-RU" sz="2000" b="1" dirty="0"/>
              <a:t> </a:t>
            </a:r>
            <a:r>
              <a:rPr lang="ru-RU" sz="2000" b="1" dirty="0" err="1"/>
              <a:t>здобувача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, </a:t>
            </a:r>
            <a:r>
              <a:rPr lang="ru-RU" sz="2000" b="1" dirty="0" err="1"/>
              <a:t>важливо</a:t>
            </a:r>
            <a:r>
              <a:rPr lang="ru-RU" sz="2000" b="1" dirty="0"/>
              <a:t> </a:t>
            </a:r>
            <a:r>
              <a:rPr lang="ru-RU" sz="2000" b="1" dirty="0" err="1"/>
              <a:t>зберігати</a:t>
            </a:r>
            <a:r>
              <a:rPr lang="ru-RU" sz="2000" b="1" dirty="0"/>
              <a:t> </a:t>
            </a:r>
            <a:r>
              <a:rPr lang="ru-RU" sz="2000" b="1" dirty="0" err="1"/>
              <a:t>об’єктивність</a:t>
            </a:r>
            <a:r>
              <a:rPr lang="ru-RU" sz="2000" b="1" dirty="0"/>
              <a:t> в </a:t>
            </a:r>
            <a:r>
              <a:rPr lang="ru-RU" sz="2000" b="1" dirty="0" err="1"/>
              <a:t>оцінюванні</a:t>
            </a:r>
            <a:r>
              <a:rPr lang="ru-RU" sz="2000" b="1" dirty="0"/>
              <a:t> та </a:t>
            </a:r>
            <a:r>
              <a:rPr lang="ru-RU" sz="2000" b="1" dirty="0" err="1"/>
              <a:t>чесність</a:t>
            </a:r>
            <a:r>
              <a:rPr lang="ru-RU" sz="2000" b="1" dirty="0"/>
              <a:t> у </a:t>
            </a:r>
            <a:r>
              <a:rPr lang="ru-RU" sz="2000" b="1" dirty="0" err="1"/>
              <a:t>виконанні</a:t>
            </a:r>
            <a:r>
              <a:rPr lang="ru-RU" sz="2000" b="1" dirty="0"/>
              <a:t> </a:t>
            </a:r>
            <a:r>
              <a:rPr lang="ru-RU" sz="2000" b="1" dirty="0" err="1"/>
              <a:t>завдання</a:t>
            </a:r>
            <a:r>
              <a:rPr lang="ru-RU" sz="2000" b="1" dirty="0"/>
              <a:t>. </a:t>
            </a:r>
            <a:r>
              <a:rPr lang="ru-RU" sz="2000" b="1" dirty="0" err="1"/>
              <a:t>Оскільки</a:t>
            </a:r>
            <a:r>
              <a:rPr lang="ru-RU" sz="2000" b="1" dirty="0"/>
              <a:t> студентка не брала </a:t>
            </a:r>
            <a:r>
              <a:rPr lang="ru-RU" sz="2000" b="1" dirty="0" err="1"/>
              <a:t>участі</a:t>
            </a:r>
            <a:r>
              <a:rPr lang="ru-RU" sz="2000" b="1" dirty="0"/>
              <a:t> у </a:t>
            </a:r>
            <a:r>
              <a:rPr lang="ru-RU" sz="2000" b="1" dirty="0" err="1"/>
              <a:t>роботі</a:t>
            </a:r>
            <a:r>
              <a:rPr lang="ru-RU" sz="2000" b="1" dirty="0"/>
              <a:t> над </a:t>
            </a:r>
            <a:r>
              <a:rPr lang="ru-RU" sz="2000" b="1" dirty="0" err="1"/>
              <a:t>проєктом</a:t>
            </a:r>
            <a:r>
              <a:rPr lang="ru-RU" sz="2000" b="1" dirty="0"/>
              <a:t>, вона </a:t>
            </a:r>
            <a:r>
              <a:rPr lang="ru-RU" sz="2000" b="1" dirty="0" err="1"/>
              <a:t>має</a:t>
            </a:r>
            <a:r>
              <a:rPr lang="ru-RU" sz="2000" b="1" dirty="0"/>
              <a:t> </a:t>
            </a:r>
            <a:r>
              <a:rPr lang="ru-RU" sz="2000" b="1" dirty="0" err="1"/>
              <a:t>повідомити</a:t>
            </a:r>
            <a:r>
              <a:rPr lang="ru-RU" sz="2000" b="1" dirty="0"/>
              <a:t> про це </a:t>
            </a:r>
            <a:r>
              <a:rPr lang="ru-RU" sz="2000" b="1" dirty="0" err="1"/>
              <a:t>викладача</a:t>
            </a:r>
            <a:r>
              <a:rPr lang="ru-RU" sz="2000" b="1" dirty="0"/>
              <a:t>. </a:t>
            </a:r>
            <a:r>
              <a:rPr lang="ru-RU" sz="2000" b="1" dirty="0" err="1"/>
              <a:t>Приписування</a:t>
            </a:r>
            <a:r>
              <a:rPr lang="ru-RU" sz="2000" b="1" dirty="0"/>
              <a:t> </a:t>
            </a:r>
            <a:r>
              <a:rPr lang="ru-RU" sz="2000" b="1" dirty="0" err="1"/>
              <a:t>собі</a:t>
            </a:r>
            <a:r>
              <a:rPr lang="ru-RU" sz="2000" b="1" dirty="0"/>
              <a:t> </a:t>
            </a:r>
            <a:r>
              <a:rPr lang="ru-RU" sz="2000" b="1" dirty="0" err="1"/>
              <a:t>ролі</a:t>
            </a:r>
            <a:r>
              <a:rPr lang="ru-RU" sz="2000" b="1" dirty="0"/>
              <a:t> у </a:t>
            </a:r>
            <a:r>
              <a:rPr lang="ru-RU" sz="2000" b="1" dirty="0" err="1"/>
              <a:t>виконанні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, до </a:t>
            </a:r>
            <a:r>
              <a:rPr lang="ru-RU" sz="2000" b="1" dirty="0" err="1"/>
              <a:t>якої</a:t>
            </a:r>
            <a:r>
              <a:rPr lang="ru-RU" sz="2000" b="1" dirty="0"/>
              <a:t> не </a:t>
            </a:r>
            <a:r>
              <a:rPr lang="ru-RU" sz="2000" b="1" dirty="0" err="1"/>
              <a:t>була</a:t>
            </a:r>
            <a:r>
              <a:rPr lang="ru-RU" sz="2000" b="1" dirty="0"/>
              <a:t> </a:t>
            </a:r>
            <a:r>
              <a:rPr lang="ru-RU" sz="2000" b="1" dirty="0" err="1"/>
              <a:t>долученою</a:t>
            </a:r>
            <a:r>
              <a:rPr lang="ru-RU" sz="2000" b="1" dirty="0"/>
              <a:t>, є обманом та </a:t>
            </a:r>
            <a:r>
              <a:rPr lang="ru-RU" sz="2000" b="1" dirty="0" err="1"/>
              <a:t>фальсифікацією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64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Варіант 4</a:t>
            </a:r>
          </a:p>
          <a:p>
            <a:pPr marL="0" indent="0">
              <a:buNone/>
            </a:pPr>
            <a:r>
              <a:rPr lang="ru-RU" sz="2000" b="1" dirty="0"/>
              <a:t>Настя </a:t>
            </a:r>
            <a:r>
              <a:rPr lang="ru-RU" sz="2000" b="1" dirty="0" err="1"/>
              <a:t>розчарована</a:t>
            </a:r>
            <a:r>
              <a:rPr lang="ru-RU" sz="2000" b="1" dirty="0"/>
              <a:t> </a:t>
            </a:r>
            <a:r>
              <a:rPr lang="ru-RU" sz="2000" b="1" dirty="0" err="1"/>
              <a:t>групою</a:t>
            </a:r>
            <a:r>
              <a:rPr lang="ru-RU" sz="2000" b="1" dirty="0"/>
              <a:t>. Студентка </a:t>
            </a:r>
            <a:r>
              <a:rPr lang="ru-RU" sz="2000" b="1" dirty="0" err="1"/>
              <a:t>вважає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їхня</a:t>
            </a:r>
            <a:r>
              <a:rPr lang="ru-RU" sz="2000" b="1" dirty="0"/>
              <a:t> </a:t>
            </a:r>
            <a:r>
              <a:rPr lang="ru-RU" sz="2000" b="1" dirty="0" err="1"/>
              <a:t>спільна</a:t>
            </a:r>
            <a:r>
              <a:rPr lang="ru-RU" sz="2000" b="1" dirty="0"/>
              <a:t> робота над </a:t>
            </a:r>
            <a:r>
              <a:rPr lang="ru-RU" sz="2000" b="1" dirty="0" err="1"/>
              <a:t>проєктом</a:t>
            </a:r>
            <a:r>
              <a:rPr lang="ru-RU" sz="2000" b="1" dirty="0"/>
              <a:t> не </a:t>
            </a:r>
            <a:r>
              <a:rPr lang="ru-RU" sz="2000" b="1" dirty="0" err="1"/>
              <a:t>принесе</a:t>
            </a:r>
            <a:r>
              <a:rPr lang="ru-RU" sz="2000" b="1" dirty="0"/>
              <a:t> </a:t>
            </a:r>
            <a:r>
              <a:rPr lang="ru-RU" sz="2000" b="1" dirty="0" err="1"/>
              <a:t>їй</a:t>
            </a:r>
            <a:r>
              <a:rPr lang="ru-RU" sz="2000" b="1" dirty="0"/>
              <a:t> </a:t>
            </a:r>
            <a:r>
              <a:rPr lang="ru-RU" sz="2000" b="1" dirty="0" err="1"/>
              <a:t>високої</a:t>
            </a:r>
            <a:r>
              <a:rPr lang="ru-RU" sz="2000" b="1" dirty="0"/>
              <a:t> </a:t>
            </a:r>
            <a:r>
              <a:rPr lang="ru-RU" sz="2000" b="1" dirty="0" err="1"/>
              <a:t>оцінки</a:t>
            </a:r>
            <a:r>
              <a:rPr lang="ru-RU" sz="2000" b="1" dirty="0"/>
              <a:t>, і тому Настя </a:t>
            </a:r>
            <a:r>
              <a:rPr lang="ru-RU" sz="2000" b="1" dirty="0" err="1"/>
              <a:t>запропонувала</a:t>
            </a:r>
            <a:r>
              <a:rPr lang="ru-RU" sz="2000" b="1" dirty="0"/>
              <a:t> </a:t>
            </a:r>
            <a:r>
              <a:rPr lang="ru-RU" sz="2000" b="1" dirty="0" err="1"/>
              <a:t>групі</a:t>
            </a:r>
            <a:r>
              <a:rPr lang="ru-RU" sz="2000" b="1" dirty="0"/>
              <a:t> </a:t>
            </a:r>
            <a:r>
              <a:rPr lang="ru-RU" sz="2000" b="1" dirty="0" err="1"/>
              <a:t>написати</a:t>
            </a:r>
            <a:r>
              <a:rPr lang="ru-RU" sz="2000" b="1" dirty="0"/>
              <a:t> роботу </a:t>
            </a:r>
            <a:r>
              <a:rPr lang="ru-RU" sz="2000" b="1" dirty="0" err="1"/>
              <a:t>самостійно</a:t>
            </a:r>
            <a:r>
              <a:rPr lang="ru-RU" sz="2000" b="1" dirty="0"/>
              <a:t> і </a:t>
            </a:r>
            <a:r>
              <a:rPr lang="ru-RU" sz="2000" b="1" dirty="0" err="1"/>
              <a:t>поставити</a:t>
            </a:r>
            <a:r>
              <a:rPr lang="ru-RU" sz="2000" b="1" dirty="0"/>
              <a:t> на </a:t>
            </a:r>
            <a:r>
              <a:rPr lang="ru-RU" sz="2000" b="1" dirty="0" err="1"/>
              <a:t>ній</a:t>
            </a:r>
            <a:r>
              <a:rPr lang="ru-RU" sz="2000" b="1" dirty="0"/>
              <a:t> </a:t>
            </a:r>
            <a:r>
              <a:rPr lang="ru-RU" sz="2000" b="1" dirty="0" err="1"/>
              <a:t>імена</a:t>
            </a:r>
            <a:r>
              <a:rPr lang="ru-RU" sz="2000" b="1" dirty="0"/>
              <a:t> </a:t>
            </a:r>
            <a:r>
              <a:rPr lang="ru-RU" sz="2000" b="1" dirty="0" err="1"/>
              <a:t>інших</a:t>
            </a:r>
            <a:r>
              <a:rPr lang="ru-RU" sz="2000" b="1" dirty="0"/>
              <a:t>. 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607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</a:t>
            </a:r>
            <a:r>
              <a:rPr lang="ru-RU" sz="2000" b="1" dirty="0" err="1"/>
              <a:t>цей</a:t>
            </a:r>
            <a:r>
              <a:rPr lang="ru-RU" sz="2000" b="1" dirty="0"/>
              <a:t> </a:t>
            </a:r>
            <a:r>
              <a:rPr lang="ru-RU" sz="2000" b="1" dirty="0" err="1"/>
              <a:t>варіант</a:t>
            </a:r>
            <a:r>
              <a:rPr lang="ru-RU" sz="2000" b="1" dirty="0"/>
              <a:t> є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/>
              <a:t>В </a:t>
            </a:r>
            <a:r>
              <a:rPr lang="ru-RU" sz="2000" b="1" dirty="0" err="1"/>
              <a:t>умові</a:t>
            </a:r>
            <a:r>
              <a:rPr lang="ru-RU" sz="2000" b="1" dirty="0"/>
              <a:t> </a:t>
            </a:r>
            <a:r>
              <a:rPr lang="ru-RU" sz="2000" b="1" dirty="0" err="1"/>
              <a:t>виконання</a:t>
            </a:r>
            <a:r>
              <a:rPr lang="ru-RU" sz="2000" b="1" dirty="0"/>
              <a:t> </a:t>
            </a:r>
            <a:r>
              <a:rPr lang="ru-RU" sz="2000" b="1" dirty="0" err="1"/>
              <a:t>завдання</a:t>
            </a:r>
            <a:r>
              <a:rPr lang="ru-RU" sz="2000" b="1" dirty="0"/>
              <a:t> </a:t>
            </a:r>
            <a:r>
              <a:rPr lang="ru-RU" sz="2000" b="1" dirty="0" err="1"/>
              <a:t>чітко</a:t>
            </a:r>
            <a:r>
              <a:rPr lang="ru-RU" sz="2000" b="1" dirty="0"/>
              <a:t> </a:t>
            </a:r>
            <a:r>
              <a:rPr lang="ru-RU" sz="2000" b="1" dirty="0" err="1"/>
              <a:t>вказано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робота </a:t>
            </a:r>
            <a:r>
              <a:rPr lang="ru-RU" sz="2000" b="1" dirty="0" err="1"/>
              <a:t>має</a:t>
            </a:r>
            <a:r>
              <a:rPr lang="ru-RU" sz="2000" b="1" dirty="0"/>
              <a:t> </a:t>
            </a:r>
            <a:r>
              <a:rPr lang="ru-RU" sz="2000" b="1" dirty="0" err="1"/>
              <a:t>виконуватися</a:t>
            </a:r>
            <a:r>
              <a:rPr lang="ru-RU" sz="2000" b="1" dirty="0"/>
              <a:t> </a:t>
            </a:r>
            <a:r>
              <a:rPr lang="ru-RU" sz="2000" b="1" dirty="0" err="1"/>
              <a:t>групою</a:t>
            </a:r>
            <a:r>
              <a:rPr lang="ru-RU" sz="2000" b="1" dirty="0"/>
              <a:t>. </a:t>
            </a:r>
            <a:r>
              <a:rPr lang="ru-RU" sz="2000" b="1" dirty="0" err="1"/>
              <a:t>Пропонуючи</a:t>
            </a:r>
            <a:r>
              <a:rPr lang="ru-RU" sz="2000" b="1" dirty="0"/>
              <a:t> </a:t>
            </a:r>
            <a:r>
              <a:rPr lang="ru-RU" sz="2000" b="1" dirty="0" err="1"/>
              <a:t>групі</a:t>
            </a:r>
            <a:r>
              <a:rPr lang="ru-RU" sz="2000" b="1" dirty="0"/>
              <a:t> </a:t>
            </a:r>
            <a:r>
              <a:rPr lang="ru-RU" sz="2000" b="1" dirty="0" err="1"/>
              <a:t>написати</a:t>
            </a:r>
            <a:r>
              <a:rPr lang="ru-RU" sz="2000" b="1" dirty="0"/>
              <a:t> роботу </a:t>
            </a:r>
            <a:r>
              <a:rPr lang="ru-RU" sz="2000" b="1" dirty="0" err="1"/>
              <a:t>самостійно</a:t>
            </a:r>
            <a:r>
              <a:rPr lang="ru-RU" sz="2000" b="1" dirty="0"/>
              <a:t>, Настя </a:t>
            </a:r>
            <a:r>
              <a:rPr lang="ru-RU" sz="2000" b="1" dirty="0" err="1"/>
              <a:t>вчиняє</a:t>
            </a:r>
            <a:r>
              <a:rPr lang="ru-RU" sz="2000" b="1" dirty="0"/>
              <a:t> обман – </a:t>
            </a:r>
            <a:r>
              <a:rPr lang="ru-RU" sz="2000" b="1" dirty="0" err="1"/>
              <a:t>порушення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, а </a:t>
            </a:r>
            <a:r>
              <a:rPr lang="ru-RU" sz="2000" b="1" dirty="0" err="1"/>
              <a:t>викладач</a:t>
            </a:r>
            <a:r>
              <a:rPr lang="ru-RU" sz="2000" b="1" dirty="0"/>
              <a:t> не </a:t>
            </a:r>
            <a:r>
              <a:rPr lang="ru-RU" sz="2000" b="1" dirty="0" err="1"/>
              <a:t>зможе</a:t>
            </a:r>
            <a:r>
              <a:rPr lang="ru-RU" sz="2000" b="1" dirty="0"/>
              <a:t> </a:t>
            </a:r>
            <a:r>
              <a:rPr lang="ru-RU" sz="2000" b="1" dirty="0" err="1"/>
              <a:t>об’єктивно</a:t>
            </a:r>
            <a:r>
              <a:rPr lang="ru-RU" sz="2000" b="1" dirty="0"/>
              <a:t> </a:t>
            </a:r>
            <a:r>
              <a:rPr lang="ru-RU" sz="2000" b="1" dirty="0" err="1"/>
              <a:t>оцінити</a:t>
            </a:r>
            <a:r>
              <a:rPr lang="ru-RU" sz="2000" b="1" dirty="0"/>
              <a:t> </a:t>
            </a:r>
            <a:r>
              <a:rPr lang="ru-RU" sz="2000" b="1" dirty="0" err="1"/>
              <a:t>вміння</a:t>
            </a:r>
            <a:r>
              <a:rPr lang="ru-RU" sz="2000" b="1" dirty="0"/>
              <a:t> та </a:t>
            </a:r>
            <a:r>
              <a:rPr lang="ru-RU" sz="2000" b="1" dirty="0" err="1"/>
              <a:t>навички</a:t>
            </a:r>
            <a:r>
              <a:rPr lang="ru-RU" sz="2000" b="1" dirty="0"/>
              <a:t> </a:t>
            </a:r>
            <a:r>
              <a:rPr lang="ru-RU" sz="2000" b="1" dirty="0" err="1"/>
              <a:t>учасників</a:t>
            </a:r>
            <a:r>
              <a:rPr lang="ru-RU" sz="2000" b="1" dirty="0"/>
              <a:t> </a:t>
            </a:r>
            <a:r>
              <a:rPr lang="ru-RU" sz="2000" b="1" dirty="0" err="1"/>
              <a:t>групи</a:t>
            </a:r>
            <a:r>
              <a:rPr lang="ru-RU" sz="2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63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Завдання 2.</a:t>
            </a:r>
          </a:p>
          <a:p>
            <a:pPr marL="0" indent="0">
              <a:buNone/>
            </a:pPr>
            <a:r>
              <a:rPr lang="ru-RU" sz="2000" b="1" dirty="0"/>
              <a:t>Антон </a:t>
            </a:r>
            <a:r>
              <a:rPr lang="ru-RU" sz="2000" b="1" dirty="0" err="1"/>
              <a:t>отримав</a:t>
            </a:r>
            <a:r>
              <a:rPr lang="ru-RU" sz="2000" b="1" dirty="0"/>
              <a:t> </a:t>
            </a:r>
            <a:r>
              <a:rPr lang="ru-RU" sz="2000" b="1" dirty="0" err="1"/>
              <a:t>завдання</a:t>
            </a:r>
            <a:r>
              <a:rPr lang="ru-RU" sz="2000" b="1" dirty="0"/>
              <a:t> </a:t>
            </a:r>
            <a:r>
              <a:rPr lang="ru-RU" sz="2000" b="1" dirty="0" err="1"/>
              <a:t>дослідити</a:t>
            </a:r>
            <a:r>
              <a:rPr lang="ru-RU" sz="2000" b="1" dirty="0"/>
              <a:t> </a:t>
            </a:r>
            <a:r>
              <a:rPr lang="ru-RU" sz="2000" b="1" dirty="0" err="1"/>
              <a:t>вплив</a:t>
            </a:r>
            <a:r>
              <a:rPr lang="ru-RU" sz="2000" b="1" dirty="0"/>
              <a:t> </a:t>
            </a:r>
            <a:r>
              <a:rPr lang="ru-RU" sz="2000" b="1" dirty="0" err="1"/>
              <a:t>реклами</a:t>
            </a:r>
            <a:r>
              <a:rPr lang="ru-RU" sz="2000" b="1" dirty="0"/>
              <a:t> на попит </a:t>
            </a:r>
            <a:r>
              <a:rPr lang="ru-RU" sz="2000" b="1" dirty="0" err="1"/>
              <a:t>споживачів</a:t>
            </a:r>
            <a:r>
              <a:rPr lang="ru-RU" sz="2000" b="1" dirty="0"/>
              <a:t>.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знайшов</a:t>
            </a:r>
            <a:r>
              <a:rPr lang="ru-RU" sz="2000" b="1" dirty="0"/>
              <a:t> </a:t>
            </a:r>
            <a:r>
              <a:rPr lang="ru-RU" sz="2000" b="1" dirty="0" err="1"/>
              <a:t>готову</a:t>
            </a:r>
            <a:r>
              <a:rPr lang="ru-RU" sz="2000" b="1" dirty="0"/>
              <a:t> анкету для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. Студент </a:t>
            </a:r>
            <a:r>
              <a:rPr lang="ru-RU" sz="2000" b="1" dirty="0" err="1"/>
              <a:t>використав</a:t>
            </a:r>
            <a:r>
              <a:rPr lang="ru-RU" sz="2000" b="1" dirty="0"/>
              <a:t> анкету </a:t>
            </a:r>
            <a:r>
              <a:rPr lang="ru-RU" sz="2000" b="1" dirty="0" err="1"/>
              <a:t>від</a:t>
            </a:r>
            <a:r>
              <a:rPr lang="ru-RU" sz="2000" b="1" dirty="0"/>
              <a:t> </a:t>
            </a:r>
            <a:r>
              <a:rPr lang="ru-RU" sz="2000" b="1" dirty="0" err="1"/>
              <a:t>свого</a:t>
            </a:r>
            <a:r>
              <a:rPr lang="ru-RU" sz="2000" b="1" dirty="0"/>
              <a:t> </a:t>
            </a:r>
            <a:r>
              <a:rPr lang="ru-RU" sz="2000" b="1" dirty="0" err="1"/>
              <a:t>імені</a:t>
            </a:r>
            <a:r>
              <a:rPr lang="ru-RU" sz="2000" b="1" dirty="0"/>
              <a:t> без </a:t>
            </a:r>
            <a:r>
              <a:rPr lang="ru-RU" sz="2000" b="1" dirty="0" err="1"/>
              <a:t>жодного</a:t>
            </a:r>
            <a:r>
              <a:rPr lang="ru-RU" sz="2000" b="1" dirty="0"/>
              <a:t> </a:t>
            </a:r>
            <a:r>
              <a:rPr lang="ru-RU" sz="2000" b="1" dirty="0" err="1"/>
              <a:t>покликання</a:t>
            </a:r>
            <a:r>
              <a:rPr lang="ru-RU" sz="2000" b="1" dirty="0"/>
              <a:t> на автора. </a:t>
            </a:r>
            <a:r>
              <a:rPr lang="ru-RU" sz="2000" b="1" dirty="0" err="1"/>
              <a:t>Викладач</a:t>
            </a:r>
            <a:r>
              <a:rPr lang="ru-RU" sz="2000" b="1" dirty="0"/>
              <a:t> </a:t>
            </a:r>
            <a:r>
              <a:rPr lang="ru-RU" sz="2000" b="1" dirty="0" err="1"/>
              <a:t>вражений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дослідженням</a:t>
            </a:r>
            <a:r>
              <a:rPr lang="ru-RU" sz="2000" b="1" dirty="0"/>
              <a:t> і ставить </a:t>
            </a:r>
            <a:r>
              <a:rPr lang="ru-RU" sz="2000" b="1" dirty="0" err="1"/>
              <a:t>йому</a:t>
            </a:r>
            <a:r>
              <a:rPr lang="ru-RU" sz="2000" b="1" dirty="0"/>
              <a:t> </a:t>
            </a:r>
            <a:r>
              <a:rPr lang="ru-RU" sz="2000" b="1" dirty="0" err="1"/>
              <a:t>високу</a:t>
            </a:r>
            <a:r>
              <a:rPr lang="ru-RU" sz="2000" b="1" dirty="0"/>
              <a:t> </a:t>
            </a:r>
            <a:r>
              <a:rPr lang="ru-RU" sz="2000" b="1" dirty="0" err="1"/>
              <a:t>оцінку</a:t>
            </a:r>
            <a:r>
              <a:rPr lang="ru-RU" sz="2000" b="1" dirty="0"/>
              <a:t> за </a:t>
            </a:r>
            <a:r>
              <a:rPr lang="ru-RU" sz="2000" b="1" dirty="0" err="1"/>
              <a:t>виконану</a:t>
            </a:r>
            <a:r>
              <a:rPr lang="ru-RU" sz="2000" b="1" dirty="0"/>
              <a:t> роботу.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порушив Антон </a:t>
            </a:r>
            <a:r>
              <a:rPr lang="ru-RU" sz="2000" b="1" dirty="0" err="1"/>
              <a:t>принципи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529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Антон порушив </a:t>
            </a:r>
            <a:r>
              <a:rPr lang="ru-RU" sz="2000" b="1" dirty="0" err="1"/>
              <a:t>принципи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Оскільки</a:t>
            </a:r>
            <a:r>
              <a:rPr lang="ru-RU" sz="2000" b="1" dirty="0"/>
              <a:t> в </a:t>
            </a:r>
            <a:r>
              <a:rPr lang="ru-RU" sz="2000" b="1" dirty="0" err="1"/>
              <a:t>основі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 Антона </a:t>
            </a:r>
            <a:r>
              <a:rPr lang="ru-RU" sz="2000" b="1" dirty="0" err="1"/>
              <a:t>лежить</a:t>
            </a:r>
            <a:r>
              <a:rPr lang="ru-RU" sz="2000" b="1" dirty="0"/>
              <a:t> анкета, яка не є </a:t>
            </a:r>
            <a:r>
              <a:rPr lang="ru-RU" sz="2000" b="1" dirty="0" err="1"/>
              <a:t>його</a:t>
            </a:r>
            <a:r>
              <a:rPr lang="ru-RU" sz="2000" b="1" dirty="0"/>
              <a:t> </a:t>
            </a:r>
            <a:r>
              <a:rPr lang="ru-RU" sz="2000" b="1" dirty="0" err="1"/>
              <a:t>особистою</a:t>
            </a:r>
            <a:r>
              <a:rPr lang="ru-RU" sz="2000" b="1" dirty="0"/>
              <a:t> </a:t>
            </a:r>
            <a:r>
              <a:rPr lang="ru-RU" sz="2000" b="1" dirty="0" err="1"/>
              <a:t>розробкою</a:t>
            </a:r>
            <a:r>
              <a:rPr lang="ru-RU" sz="2000" b="1" dirty="0"/>
              <a:t>, то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має</a:t>
            </a:r>
            <a:r>
              <a:rPr lang="ru-RU" sz="2000" b="1" dirty="0"/>
              <a:t> </a:t>
            </a:r>
            <a:r>
              <a:rPr lang="ru-RU" sz="2000" b="1" dirty="0" err="1"/>
              <a:t>обов’язково</a:t>
            </a:r>
            <a:r>
              <a:rPr lang="ru-RU" sz="2000" b="1" dirty="0"/>
              <a:t> </a:t>
            </a:r>
            <a:r>
              <a:rPr lang="ru-RU" sz="2000" b="1" dirty="0" err="1"/>
              <a:t>зазначити</a:t>
            </a:r>
            <a:r>
              <a:rPr lang="ru-RU" sz="2000" b="1" dirty="0"/>
              <a:t> </a:t>
            </a:r>
            <a:r>
              <a:rPr lang="ru-RU" sz="2000" b="1" dirty="0" err="1"/>
              <a:t>джерело</a:t>
            </a:r>
            <a:r>
              <a:rPr lang="ru-RU" sz="2000" b="1" dirty="0"/>
              <a:t>, </a:t>
            </a:r>
            <a:r>
              <a:rPr lang="ru-RU" sz="2000" b="1" dirty="0" err="1"/>
              <a:t>звідки</a:t>
            </a:r>
            <a:r>
              <a:rPr lang="ru-RU" sz="2000" b="1" dirty="0"/>
              <a:t> </a:t>
            </a:r>
            <a:r>
              <a:rPr lang="ru-RU" sz="2000" b="1" dirty="0" err="1"/>
              <a:t>було</a:t>
            </a:r>
            <a:r>
              <a:rPr lang="ru-RU" sz="2000" b="1" dirty="0"/>
              <a:t> </a:t>
            </a:r>
            <a:r>
              <a:rPr lang="ru-RU" sz="2000" b="1" dirty="0" err="1"/>
              <a:t>отримано</a:t>
            </a:r>
            <a:r>
              <a:rPr lang="ru-RU" sz="2000" b="1" dirty="0"/>
              <a:t> </a:t>
            </a:r>
            <a:r>
              <a:rPr lang="ru-RU" sz="2000" b="1" dirty="0" err="1"/>
              <a:t>цю</a:t>
            </a:r>
            <a:r>
              <a:rPr lang="ru-RU" sz="2000" b="1" dirty="0"/>
              <a:t> анкету. В </a:t>
            </a:r>
            <a:r>
              <a:rPr lang="ru-RU" sz="2000" b="1" dirty="0" err="1"/>
              <a:t>іншому</a:t>
            </a:r>
            <a:r>
              <a:rPr lang="ru-RU" sz="2000" b="1" dirty="0"/>
              <a:t> </a:t>
            </a:r>
            <a:r>
              <a:rPr lang="ru-RU" sz="2000" b="1" dirty="0" err="1"/>
              <a:t>випадку</a:t>
            </a:r>
            <a:r>
              <a:rPr lang="ru-RU" sz="2000" b="1" dirty="0"/>
              <a:t>, це є </a:t>
            </a:r>
            <a:r>
              <a:rPr lang="ru-RU" sz="2000" b="1" dirty="0" err="1"/>
              <a:t>академічним</a:t>
            </a:r>
            <a:r>
              <a:rPr lang="ru-RU" sz="2000" b="1" dirty="0"/>
              <a:t> </a:t>
            </a:r>
            <a:r>
              <a:rPr lang="ru-RU" sz="2000" b="1" dirty="0" err="1"/>
              <a:t>плагіатом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99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Завдання 3.</a:t>
            </a:r>
          </a:p>
          <a:p>
            <a:pPr marL="0" indent="0">
              <a:buNone/>
            </a:pPr>
            <a:r>
              <a:rPr lang="ru-RU" b="1" dirty="0"/>
              <a:t>Катерина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з </a:t>
            </a:r>
            <a:r>
              <a:rPr lang="ru-RU" b="1" dirty="0" err="1"/>
              <a:t>написанням</a:t>
            </a:r>
            <a:r>
              <a:rPr lang="ru-RU" b="1" dirty="0"/>
              <a:t> </a:t>
            </a:r>
            <a:r>
              <a:rPr lang="ru-RU" b="1" dirty="0" err="1"/>
              <a:t>проєкту</a:t>
            </a:r>
            <a:r>
              <a:rPr lang="ru-RU" b="1" dirty="0"/>
              <a:t>. Вона повинна </a:t>
            </a:r>
            <a:r>
              <a:rPr lang="ru-RU" b="1" dirty="0" err="1"/>
              <a:t>підготувати</a:t>
            </a:r>
            <a:r>
              <a:rPr lang="ru-RU" b="1" dirty="0"/>
              <a:t> </a:t>
            </a:r>
            <a:r>
              <a:rPr lang="ru-RU" b="1" dirty="0" err="1"/>
              <a:t>маркетингове</a:t>
            </a:r>
            <a:r>
              <a:rPr lang="ru-RU" b="1" dirty="0"/>
              <a:t> </a:t>
            </a:r>
            <a:r>
              <a:rPr lang="ru-RU" b="1" dirty="0" err="1"/>
              <a:t>дослідження</a:t>
            </a:r>
            <a:r>
              <a:rPr lang="ru-RU" b="1" dirty="0"/>
              <a:t> з </a:t>
            </a:r>
            <a:r>
              <a:rPr lang="ru-RU" b="1" dirty="0" err="1"/>
              <a:t>навчальної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b="1" dirty="0"/>
              <a:t> «</a:t>
            </a:r>
            <a:r>
              <a:rPr lang="ru-RU" b="1" dirty="0" err="1"/>
              <a:t>Основи</a:t>
            </a:r>
            <a:r>
              <a:rPr lang="ru-RU" b="1" dirty="0"/>
              <a:t> маркетингу». </a:t>
            </a:r>
          </a:p>
          <a:p>
            <a:pPr marL="0" indent="0">
              <a:buNone/>
            </a:pPr>
            <a:r>
              <a:rPr lang="ru-RU" b="1" dirty="0" err="1"/>
              <a:t>Необхідно</a:t>
            </a:r>
            <a:r>
              <a:rPr lang="ru-RU" b="1" dirty="0"/>
              <a:t> </a:t>
            </a:r>
            <a:r>
              <a:rPr lang="ru-RU" b="1" dirty="0" err="1"/>
              <a:t>розглянути</a:t>
            </a:r>
            <a:r>
              <a:rPr lang="ru-RU" b="1" dirty="0"/>
              <a:t> </a:t>
            </a:r>
            <a:r>
              <a:rPr lang="ru-RU" b="1" dirty="0" err="1"/>
              <a:t>наведені</a:t>
            </a:r>
            <a:r>
              <a:rPr lang="ru-RU" b="1" dirty="0"/>
              <a:t> </a:t>
            </a:r>
            <a:r>
              <a:rPr lang="ru-RU" b="1" dirty="0" err="1"/>
              <a:t>нижче</a:t>
            </a:r>
            <a:r>
              <a:rPr lang="ru-RU" b="1" dirty="0"/>
              <a:t> </a:t>
            </a:r>
            <a:r>
              <a:rPr lang="ru-RU" b="1" dirty="0" err="1"/>
              <a:t>варіанти</a:t>
            </a:r>
            <a:r>
              <a:rPr lang="ru-RU" b="1" dirty="0"/>
              <a:t> </a:t>
            </a:r>
            <a:r>
              <a:rPr lang="ru-RU" b="1" dirty="0" err="1"/>
              <a:t>розв’язання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і </a:t>
            </a:r>
            <a:r>
              <a:rPr lang="ru-RU" b="1" dirty="0" err="1"/>
              <a:t>визначити</a:t>
            </a:r>
            <a:r>
              <a:rPr lang="ru-RU" b="1" dirty="0"/>
              <a:t>,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місце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</a:t>
            </a:r>
            <a:r>
              <a:rPr lang="ru-RU" b="1" dirty="0" err="1"/>
              <a:t>академічної</a:t>
            </a:r>
            <a:r>
              <a:rPr lang="ru-RU" b="1" dirty="0"/>
              <a:t> </a:t>
            </a:r>
            <a:r>
              <a:rPr lang="ru-RU" b="1" dirty="0" err="1"/>
              <a:t>доброчесності</a:t>
            </a:r>
            <a:r>
              <a:rPr lang="ru-RU" b="1" dirty="0"/>
              <a:t> в кожному з них.</a:t>
            </a:r>
          </a:p>
        </p:txBody>
      </p:sp>
    </p:spTree>
    <p:extLst>
      <p:ext uri="{BB962C8B-B14F-4D97-AF65-F5344CB8AC3E}">
        <p14:creationId xmlns:p14="http://schemas.microsoft.com/office/powerpoint/2010/main" val="14299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24936" cy="792088"/>
          </a:xfrm>
        </p:spPr>
        <p:txBody>
          <a:bodyPr/>
          <a:lstStyle/>
          <a:p>
            <a:pPr algn="ctr"/>
            <a:r>
              <a:rPr lang="uk-UA" dirty="0"/>
              <a:t>Фундаментальні цінності академічної доброчесності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76577"/>
              </p:ext>
            </p:extLst>
          </p:nvPr>
        </p:nvGraphicFramePr>
        <p:xfrm>
          <a:off x="0" y="1916832"/>
          <a:ext cx="91440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9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Варіант 1</a:t>
            </a:r>
          </a:p>
          <a:p>
            <a:pPr marL="0" indent="0">
              <a:buNone/>
            </a:pPr>
            <a:r>
              <a:rPr lang="ru-RU" sz="2000" b="1" dirty="0"/>
              <a:t>Катерина </a:t>
            </a:r>
            <a:r>
              <a:rPr lang="ru-RU" sz="2000" b="1" dirty="0" err="1"/>
              <a:t>звертається</a:t>
            </a:r>
            <a:r>
              <a:rPr lang="ru-RU" sz="2000" b="1" dirty="0"/>
              <a:t> до </a:t>
            </a:r>
            <a:r>
              <a:rPr lang="ru-RU" sz="2000" b="1" dirty="0" err="1"/>
              <a:t>тітки</a:t>
            </a:r>
            <a:r>
              <a:rPr lang="ru-RU" sz="2000" b="1" dirty="0"/>
              <a:t>, яка </a:t>
            </a:r>
            <a:r>
              <a:rPr lang="ru-RU" sz="2000" b="1" dirty="0" err="1"/>
              <a:t>викладає</a:t>
            </a:r>
            <a:r>
              <a:rPr lang="ru-RU" sz="2000" b="1" dirty="0"/>
              <a:t> </a:t>
            </a:r>
            <a:r>
              <a:rPr lang="ru-RU" sz="2000" b="1" dirty="0" err="1"/>
              <a:t>курси</a:t>
            </a:r>
            <a:r>
              <a:rPr lang="ru-RU" sz="2000" b="1" dirty="0"/>
              <a:t> маркетингу в </a:t>
            </a:r>
            <a:r>
              <a:rPr lang="ru-RU" sz="2000" b="1" dirty="0" err="1"/>
              <a:t>іншому</a:t>
            </a:r>
            <a:r>
              <a:rPr lang="ru-RU" sz="2000" b="1" dirty="0"/>
              <a:t> </a:t>
            </a:r>
            <a:r>
              <a:rPr lang="ru-RU" sz="2000" b="1" dirty="0" err="1"/>
              <a:t>освітньому</a:t>
            </a:r>
            <a:r>
              <a:rPr lang="ru-RU" sz="2000" b="1" dirty="0"/>
              <a:t> </a:t>
            </a:r>
            <a:r>
              <a:rPr lang="ru-RU" sz="2000" b="1" dirty="0" err="1"/>
              <a:t>закладі</a:t>
            </a:r>
            <a:r>
              <a:rPr lang="ru-RU" sz="2000" b="1" dirty="0"/>
              <a:t>, і вона </a:t>
            </a:r>
            <a:r>
              <a:rPr lang="ru-RU" sz="2000" b="1" dirty="0" err="1"/>
              <a:t>їй</a:t>
            </a:r>
            <a:r>
              <a:rPr lang="ru-RU" sz="2000" b="1" dirty="0"/>
              <a:t> </a:t>
            </a:r>
            <a:r>
              <a:rPr lang="ru-RU" sz="2000" b="1" dirty="0" err="1"/>
              <a:t>пропонує</a:t>
            </a:r>
            <a:r>
              <a:rPr lang="ru-RU" sz="2000" b="1" dirty="0"/>
              <a:t> </a:t>
            </a:r>
            <a:r>
              <a:rPr lang="ru-RU" sz="2000" b="1" dirty="0" err="1"/>
              <a:t>деякі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b="1" dirty="0" err="1"/>
              <a:t>своїх</a:t>
            </a:r>
            <a:r>
              <a:rPr lang="ru-RU" sz="2000" b="1" dirty="0"/>
              <a:t> </a:t>
            </a:r>
            <a:r>
              <a:rPr lang="ru-RU" sz="2000" b="1" dirty="0" err="1"/>
              <a:t>студентів</a:t>
            </a:r>
            <a:r>
              <a:rPr lang="ru-RU" sz="2000" b="1" dirty="0"/>
              <a:t>, </a:t>
            </a:r>
            <a:r>
              <a:rPr lang="ru-RU" sz="2000" b="1" dirty="0" err="1"/>
              <a:t>аби</a:t>
            </a:r>
            <a:r>
              <a:rPr lang="ru-RU" sz="2000" b="1" dirty="0"/>
              <a:t> вона </a:t>
            </a:r>
            <a:r>
              <a:rPr lang="ru-RU" sz="2000" b="1" dirty="0" err="1"/>
              <a:t>їх</a:t>
            </a:r>
            <a:r>
              <a:rPr lang="ru-RU" sz="2000" b="1" dirty="0"/>
              <a:t> </a:t>
            </a:r>
            <a:r>
              <a:rPr lang="ru-RU" sz="2000" b="1" dirty="0" err="1"/>
              <a:t>використала</a:t>
            </a:r>
            <a:r>
              <a:rPr lang="ru-RU" sz="2000" b="1" dirty="0"/>
              <a:t> для </a:t>
            </a:r>
            <a:r>
              <a:rPr lang="ru-RU" sz="2000" b="1" dirty="0" err="1"/>
              <a:t>свого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в </a:t>
            </a:r>
            <a:r>
              <a:rPr lang="ru-RU" sz="2000" b="1" dirty="0" err="1"/>
              <a:t>цьому</a:t>
            </a:r>
            <a:r>
              <a:rPr lang="ru-RU" sz="2000" b="1" dirty="0"/>
              <a:t> </a:t>
            </a:r>
            <a:r>
              <a:rPr lang="ru-RU" sz="2000" b="1" dirty="0" err="1"/>
              <a:t>випадку</a:t>
            </a:r>
            <a:r>
              <a:rPr lang="ru-RU" sz="2000" b="1" dirty="0"/>
              <a:t> </a:t>
            </a:r>
            <a:r>
              <a:rPr lang="ru-RU" sz="2000" b="1" dirty="0" err="1"/>
              <a:t>порушення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  <a:p>
            <a:pPr marL="0" indent="0" algn="ctr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6948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в </a:t>
            </a:r>
            <a:r>
              <a:rPr lang="ru-RU" sz="2000" b="1" dirty="0" err="1"/>
              <a:t>цьому</a:t>
            </a:r>
            <a:r>
              <a:rPr lang="ru-RU" sz="2000" b="1" dirty="0"/>
              <a:t> </a:t>
            </a:r>
            <a:r>
              <a:rPr lang="ru-RU" sz="2000" b="1" dirty="0" err="1"/>
              <a:t>випадку</a:t>
            </a:r>
            <a:r>
              <a:rPr lang="ru-RU" sz="2000" b="1" dirty="0"/>
              <a:t> є </a:t>
            </a:r>
            <a:r>
              <a:rPr lang="ru-RU" sz="2000" b="1" dirty="0" err="1"/>
              <a:t>порушення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Тітка</a:t>
            </a:r>
            <a:r>
              <a:rPr lang="ru-RU" sz="2000" b="1" dirty="0"/>
              <a:t> </a:t>
            </a:r>
            <a:r>
              <a:rPr lang="ru-RU" sz="2000" b="1" dirty="0" err="1"/>
              <a:t>ділиться</a:t>
            </a:r>
            <a:r>
              <a:rPr lang="ru-RU" sz="2000" b="1" dirty="0"/>
              <a:t> </a:t>
            </a:r>
            <a:r>
              <a:rPr lang="ru-RU" sz="2000" b="1" dirty="0" err="1"/>
              <a:t>письмовими</a:t>
            </a:r>
            <a:r>
              <a:rPr lang="ru-RU" sz="2000" b="1" dirty="0"/>
              <a:t> роботами </a:t>
            </a:r>
            <a:r>
              <a:rPr lang="ru-RU" sz="2000" b="1" dirty="0" err="1"/>
              <a:t>студентів</a:t>
            </a:r>
            <a:r>
              <a:rPr lang="ru-RU" sz="2000" b="1" dirty="0"/>
              <a:t> без </a:t>
            </a:r>
            <a:r>
              <a:rPr lang="ru-RU" sz="2000" b="1" dirty="0" err="1"/>
              <a:t>їхньої</a:t>
            </a:r>
            <a:r>
              <a:rPr lang="ru-RU" sz="2000" b="1" dirty="0"/>
              <a:t> </a:t>
            </a:r>
            <a:r>
              <a:rPr lang="ru-RU" sz="2000" b="1" dirty="0" err="1"/>
              <a:t>згоди</a:t>
            </a:r>
            <a:r>
              <a:rPr lang="ru-RU" sz="2000" b="1" dirty="0"/>
              <a:t>. Катерина, </a:t>
            </a:r>
            <a:r>
              <a:rPr lang="ru-RU" sz="2000" b="1" dirty="0" err="1"/>
              <a:t>використавши</a:t>
            </a:r>
            <a:r>
              <a:rPr lang="ru-RU" sz="2000" b="1" dirty="0"/>
              <a:t> </a:t>
            </a:r>
            <a:r>
              <a:rPr lang="ru-RU" sz="2000" b="1" dirty="0" err="1"/>
              <a:t>ці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, </a:t>
            </a:r>
            <a:r>
              <a:rPr lang="ru-RU" sz="2000" b="1" dirty="0" err="1"/>
              <a:t>вдасться</a:t>
            </a:r>
            <a:r>
              <a:rPr lang="ru-RU" sz="2000" b="1" dirty="0"/>
              <a:t> до грубого </a:t>
            </a:r>
            <a:r>
              <a:rPr lang="ru-RU" sz="2000" b="1" dirty="0" err="1"/>
              <a:t>порушення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 – </a:t>
            </a:r>
            <a:r>
              <a:rPr lang="ru-RU" sz="2000" b="1" dirty="0" err="1"/>
              <a:t>академічного</a:t>
            </a:r>
            <a:r>
              <a:rPr lang="ru-RU" sz="2000" b="1" dirty="0"/>
              <a:t> </a:t>
            </a:r>
            <a:r>
              <a:rPr lang="ru-RU" sz="2000" b="1" dirty="0" err="1"/>
              <a:t>плагіату</a:t>
            </a:r>
            <a:r>
              <a:rPr lang="ru-RU" sz="2000" b="1" dirty="0"/>
              <a:t>. </a:t>
            </a:r>
            <a:r>
              <a:rPr lang="ru-RU" sz="2000" b="1" dirty="0" err="1"/>
              <a:t>Тітка</a:t>
            </a:r>
            <a:r>
              <a:rPr lang="ru-RU" sz="2000" b="1" dirty="0"/>
              <a:t> </a:t>
            </a:r>
            <a:r>
              <a:rPr lang="ru-RU" sz="2000" b="1" dirty="0" err="1"/>
              <a:t>також</a:t>
            </a:r>
            <a:r>
              <a:rPr lang="ru-RU" sz="2000" b="1" dirty="0"/>
              <a:t> </a:t>
            </a:r>
            <a:r>
              <a:rPr lang="ru-RU" sz="2000" b="1" dirty="0" err="1"/>
              <a:t>вчиняє</a:t>
            </a:r>
            <a:r>
              <a:rPr lang="ru-RU" sz="2000" b="1" dirty="0"/>
              <a:t> </a:t>
            </a:r>
            <a:r>
              <a:rPr lang="ru-RU" sz="2000" b="1" dirty="0" err="1"/>
              <a:t>ще</a:t>
            </a:r>
            <a:r>
              <a:rPr lang="ru-RU" sz="2000" b="1" dirty="0"/>
              <a:t> </a:t>
            </a:r>
            <a:r>
              <a:rPr lang="ru-RU" sz="2000" b="1" dirty="0" err="1"/>
              <a:t>одне</a:t>
            </a:r>
            <a:r>
              <a:rPr lang="ru-RU" sz="2000" b="1" dirty="0"/>
              <a:t> </a:t>
            </a:r>
            <a:r>
              <a:rPr lang="ru-RU" sz="2000" b="1" dirty="0" err="1"/>
              <a:t>порушення</a:t>
            </a:r>
            <a:r>
              <a:rPr lang="ru-RU" sz="2000" b="1" dirty="0"/>
              <a:t> – </a:t>
            </a:r>
            <a:r>
              <a:rPr lang="ru-RU" sz="2000" b="1" dirty="0" err="1"/>
              <a:t>допомога</a:t>
            </a:r>
            <a:r>
              <a:rPr lang="ru-RU" sz="2000" b="1" dirty="0"/>
              <a:t> та </a:t>
            </a:r>
            <a:r>
              <a:rPr lang="ru-RU" sz="2000" b="1" dirty="0" err="1"/>
              <a:t>сприяння</a:t>
            </a:r>
            <a:r>
              <a:rPr lang="ru-RU" sz="2000" b="1" dirty="0"/>
              <a:t> </a:t>
            </a:r>
            <a:r>
              <a:rPr lang="ru-RU" sz="2000" b="1" dirty="0" err="1"/>
              <a:t>академічній</a:t>
            </a:r>
            <a:r>
              <a:rPr lang="ru-RU" sz="2000" b="1" dirty="0"/>
              <a:t> </a:t>
            </a:r>
            <a:r>
              <a:rPr lang="ru-RU" sz="2000" b="1" dirty="0" err="1"/>
              <a:t>недоброчесності</a:t>
            </a:r>
            <a:r>
              <a:rPr lang="ru-RU" sz="2000" b="1" dirty="0"/>
              <a:t>. </a:t>
            </a:r>
            <a:r>
              <a:rPr lang="ru-RU" sz="2000" b="1" dirty="0" err="1"/>
              <a:t>Окрім</a:t>
            </a:r>
            <a:r>
              <a:rPr lang="ru-RU" sz="2000" b="1" dirty="0"/>
              <a:t> того, </a:t>
            </a:r>
            <a:r>
              <a:rPr lang="ru-RU" sz="2000" b="1" dirty="0" err="1"/>
              <a:t>вочевидь</a:t>
            </a:r>
            <a:r>
              <a:rPr lang="ru-RU" sz="2000" b="1" dirty="0"/>
              <a:t>, </a:t>
            </a:r>
            <a:r>
              <a:rPr lang="ru-RU" sz="2000" b="1" dirty="0" err="1"/>
              <a:t>тітка</a:t>
            </a:r>
            <a:r>
              <a:rPr lang="ru-RU" sz="2000" b="1" dirty="0"/>
              <a:t> </a:t>
            </a:r>
            <a:r>
              <a:rPr lang="ru-RU" sz="2000" b="1" dirty="0" err="1"/>
              <a:t>порушує</a:t>
            </a:r>
            <a:r>
              <a:rPr lang="ru-RU" sz="2000" b="1" dirty="0"/>
              <a:t> </a:t>
            </a:r>
            <a:r>
              <a:rPr lang="ru-RU" sz="2000" b="1" dirty="0" err="1"/>
              <a:t>корпоративну</a:t>
            </a:r>
            <a:r>
              <a:rPr lang="ru-RU" sz="2000" b="1" dirty="0"/>
              <a:t> </a:t>
            </a:r>
            <a:r>
              <a:rPr lang="ru-RU" sz="2000" b="1" dirty="0" err="1"/>
              <a:t>етику</a:t>
            </a:r>
            <a:r>
              <a:rPr lang="ru-RU" sz="2000" b="1" dirty="0"/>
              <a:t> закладу, в </a:t>
            </a:r>
            <a:r>
              <a:rPr lang="ru-RU" sz="2000" b="1" dirty="0" err="1"/>
              <a:t>якому</a:t>
            </a:r>
            <a:r>
              <a:rPr lang="ru-RU" sz="2000" b="1" dirty="0"/>
              <a:t> </a:t>
            </a:r>
            <a:r>
              <a:rPr lang="ru-RU" sz="2000" b="1" dirty="0" err="1"/>
              <a:t>працює</a:t>
            </a:r>
            <a:r>
              <a:rPr lang="ru-RU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58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/>
              <a:t>Варіант 2</a:t>
            </a:r>
          </a:p>
          <a:p>
            <a:pPr marL="0" indent="0">
              <a:buNone/>
            </a:pPr>
            <a:r>
              <a:rPr lang="ru-RU" sz="2000" b="1" dirty="0"/>
              <a:t>Катерина </a:t>
            </a:r>
            <a:r>
              <a:rPr lang="ru-RU" sz="2000" b="1" dirty="0" err="1"/>
              <a:t>звертається</a:t>
            </a:r>
            <a:r>
              <a:rPr lang="ru-RU" sz="2000" b="1" dirty="0"/>
              <a:t> до </a:t>
            </a:r>
            <a:r>
              <a:rPr lang="ru-RU" sz="2000" b="1" dirty="0" err="1"/>
              <a:t>сусідки</a:t>
            </a:r>
            <a:r>
              <a:rPr lang="ru-RU" sz="2000" b="1" dirty="0"/>
              <a:t> по </a:t>
            </a:r>
            <a:r>
              <a:rPr lang="ru-RU" sz="2000" b="1" dirty="0" err="1"/>
              <a:t>кімнаті</a:t>
            </a:r>
            <a:r>
              <a:rPr lang="ru-RU" sz="2000" b="1" dirty="0"/>
              <a:t>, яка </a:t>
            </a:r>
            <a:r>
              <a:rPr lang="ru-RU" sz="2000" b="1" dirty="0" err="1"/>
              <a:t>вивчала</a:t>
            </a:r>
            <a:r>
              <a:rPr lang="ru-RU" sz="2000" b="1" dirty="0"/>
              <a:t> </a:t>
            </a:r>
            <a:r>
              <a:rPr lang="ru-RU" sz="2000" b="1" dirty="0" err="1"/>
              <a:t>цю</a:t>
            </a:r>
            <a:r>
              <a:rPr lang="ru-RU" sz="2000" b="1" dirty="0"/>
              <a:t> </a:t>
            </a:r>
            <a:r>
              <a:rPr lang="ru-RU" sz="2000" b="1" dirty="0" err="1"/>
              <a:t>дисципліну</a:t>
            </a:r>
            <a:r>
              <a:rPr lang="ru-RU" sz="2000" b="1" dirty="0"/>
              <a:t> </a:t>
            </a:r>
            <a:r>
              <a:rPr lang="ru-RU" sz="2000" b="1" dirty="0" err="1"/>
              <a:t>минулого</a:t>
            </a:r>
            <a:r>
              <a:rPr lang="ru-RU" sz="2000" b="1" dirty="0"/>
              <a:t> року і добре </a:t>
            </a:r>
            <a:r>
              <a:rPr lang="ru-RU" sz="2000" b="1" dirty="0" err="1"/>
              <a:t>впоралася</a:t>
            </a:r>
            <a:r>
              <a:rPr lang="ru-RU" sz="2000" b="1" dirty="0"/>
              <a:t> </a:t>
            </a:r>
            <a:r>
              <a:rPr lang="ru-RU" sz="2000" b="1" dirty="0" err="1"/>
              <a:t>зі</a:t>
            </a:r>
            <a:r>
              <a:rPr lang="ru-RU" sz="2000" b="1" dirty="0"/>
              <a:t> </a:t>
            </a:r>
            <a:r>
              <a:rPr lang="ru-RU" sz="2000" b="1" dirty="0" err="1"/>
              <a:t>своєю</a:t>
            </a:r>
            <a:r>
              <a:rPr lang="ru-RU" sz="2000" b="1" dirty="0"/>
              <a:t> </a:t>
            </a:r>
            <a:r>
              <a:rPr lang="ru-RU" sz="2000" b="1" dirty="0" err="1"/>
              <a:t>письмовою</a:t>
            </a:r>
            <a:r>
              <a:rPr lang="ru-RU" sz="2000" b="1" dirty="0"/>
              <a:t> </a:t>
            </a:r>
            <a:r>
              <a:rPr lang="ru-RU" sz="2000" b="1" dirty="0" err="1"/>
              <a:t>роботою</a:t>
            </a:r>
            <a:r>
              <a:rPr lang="ru-RU" sz="2000" b="1" dirty="0"/>
              <a:t>. </a:t>
            </a:r>
            <a:r>
              <a:rPr lang="ru-RU" sz="2000" b="1" dirty="0" err="1"/>
              <a:t>Сусідка</a:t>
            </a:r>
            <a:r>
              <a:rPr lang="ru-RU" sz="2000" b="1" dirty="0"/>
              <a:t> </a:t>
            </a:r>
            <a:r>
              <a:rPr lang="ru-RU" sz="2000" b="1" dirty="0" err="1"/>
              <a:t>дозволяє</a:t>
            </a:r>
            <a:r>
              <a:rPr lang="ru-RU" sz="2000" b="1" dirty="0"/>
              <a:t> </a:t>
            </a:r>
            <a:r>
              <a:rPr lang="ru-RU" sz="2000" b="1" dirty="0" err="1"/>
              <a:t>Катерині</a:t>
            </a:r>
            <a:r>
              <a:rPr lang="ru-RU" sz="2000" b="1" dirty="0"/>
              <a:t> </a:t>
            </a:r>
            <a:r>
              <a:rPr lang="ru-RU" sz="2000" b="1" dirty="0" err="1"/>
              <a:t>прочитати</a:t>
            </a:r>
            <a:r>
              <a:rPr lang="ru-RU" sz="2000" b="1" dirty="0"/>
              <a:t> </a:t>
            </a:r>
            <a:r>
              <a:rPr lang="ru-RU" sz="2000" b="1" dirty="0" err="1"/>
              <a:t>її</a:t>
            </a:r>
            <a:r>
              <a:rPr lang="ru-RU" sz="2000" b="1" dirty="0"/>
              <a:t> </a:t>
            </a:r>
            <a:r>
              <a:rPr lang="ru-RU" sz="2000" b="1" dirty="0" err="1"/>
              <a:t>письмову</a:t>
            </a:r>
            <a:r>
              <a:rPr lang="ru-RU" sz="2000" b="1" dirty="0"/>
              <a:t> роботу. </a:t>
            </a:r>
            <a:r>
              <a:rPr lang="ru-RU" sz="2000" b="1" dirty="0" err="1"/>
              <a:t>Дівчина</a:t>
            </a:r>
            <a:r>
              <a:rPr lang="ru-RU" sz="2000" b="1" dirty="0"/>
              <a:t> </a:t>
            </a:r>
            <a:r>
              <a:rPr lang="ru-RU" sz="2000" b="1" dirty="0" err="1"/>
              <a:t>вирішує</a:t>
            </a:r>
            <a:r>
              <a:rPr lang="ru-RU" sz="2000" b="1" dirty="0"/>
              <a:t> </a:t>
            </a:r>
            <a:r>
              <a:rPr lang="ru-RU" sz="2000" b="1" dirty="0" err="1"/>
              <a:t>запозичити</a:t>
            </a:r>
            <a:r>
              <a:rPr lang="ru-RU" sz="2000" b="1" dirty="0"/>
              <a:t> </a:t>
            </a:r>
            <a:r>
              <a:rPr lang="ru-RU" sz="2000" b="1" dirty="0" err="1"/>
              <a:t>загальну</a:t>
            </a:r>
            <a:r>
              <a:rPr lang="ru-RU" sz="2000" b="1" dirty="0"/>
              <a:t> структуру </a:t>
            </a:r>
            <a:r>
              <a:rPr lang="ru-RU" sz="2000" b="1" dirty="0" err="1"/>
              <a:t>цієї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та план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Чи</a:t>
            </a:r>
            <a:r>
              <a:rPr lang="ru-RU" sz="2000" b="1" dirty="0"/>
              <a:t> є це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?</a:t>
            </a:r>
          </a:p>
          <a:p>
            <a:pPr marL="0" indent="0" algn="ctr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442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це є </a:t>
            </a:r>
            <a:r>
              <a:rPr lang="ru-RU" sz="2000" b="1" dirty="0" err="1"/>
              <a:t>порушенням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r>
              <a:rPr lang="ru-RU" sz="2000" b="1" dirty="0" err="1"/>
              <a:t>Повторне</a:t>
            </a:r>
            <a:r>
              <a:rPr lang="ru-RU" sz="2000" b="1" dirty="0"/>
              <a:t> </a:t>
            </a:r>
            <a:r>
              <a:rPr lang="ru-RU" sz="2000" b="1" dirty="0" err="1"/>
              <a:t>використання</a:t>
            </a:r>
            <a:r>
              <a:rPr lang="ru-RU" sz="2000" b="1" dirty="0"/>
              <a:t> будь-</a:t>
            </a:r>
            <a:r>
              <a:rPr lang="ru-RU" sz="2000" b="1" dirty="0" err="1"/>
              <a:t>якої</a:t>
            </a:r>
            <a:r>
              <a:rPr lang="ru-RU" sz="2000" b="1" dirty="0"/>
              <a:t> </a:t>
            </a:r>
            <a:r>
              <a:rPr lang="ru-RU" sz="2000" b="1" dirty="0" err="1"/>
              <a:t>раніше</a:t>
            </a:r>
            <a:r>
              <a:rPr lang="ru-RU" sz="2000" b="1" dirty="0"/>
              <a:t> </a:t>
            </a:r>
            <a:r>
              <a:rPr lang="ru-RU" sz="2000" b="1" dirty="0" err="1"/>
              <a:t>написаної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без </a:t>
            </a:r>
            <a:r>
              <a:rPr lang="ru-RU" sz="2000" b="1" dirty="0" err="1"/>
              <a:t>попереднього</a:t>
            </a:r>
            <a:r>
              <a:rPr lang="ru-RU" sz="2000" b="1" dirty="0"/>
              <a:t> </a:t>
            </a:r>
            <a:r>
              <a:rPr lang="ru-RU" sz="2000" b="1" dirty="0" err="1"/>
              <a:t>інформування</a:t>
            </a:r>
            <a:r>
              <a:rPr lang="ru-RU" sz="2000" b="1" dirty="0"/>
              <a:t> та </a:t>
            </a:r>
            <a:r>
              <a:rPr lang="ru-RU" sz="2000" b="1" dirty="0" err="1"/>
              <a:t>згоди</a:t>
            </a:r>
            <a:r>
              <a:rPr lang="ru-RU" sz="2000" b="1" dirty="0"/>
              <a:t> </a:t>
            </a:r>
            <a:r>
              <a:rPr lang="ru-RU" sz="2000" b="1" dirty="0" err="1"/>
              <a:t>викладача</a:t>
            </a:r>
            <a:r>
              <a:rPr lang="ru-RU" sz="2000" b="1" dirty="0"/>
              <a:t> є обманом – одним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порушень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 Будь-яке </a:t>
            </a:r>
            <a:r>
              <a:rPr lang="ru-RU" sz="2000" b="1" dirty="0" err="1"/>
              <a:t>запозичення</a:t>
            </a:r>
            <a:r>
              <a:rPr lang="ru-RU" sz="2000" b="1" dirty="0"/>
              <a:t> чужого тексту – </a:t>
            </a:r>
            <a:r>
              <a:rPr lang="ru-RU" sz="2000" b="1" dirty="0" err="1"/>
              <a:t>чи</a:t>
            </a:r>
            <a:r>
              <a:rPr lang="ru-RU" sz="2000" b="1" dirty="0"/>
              <a:t> то у </a:t>
            </a:r>
            <a:r>
              <a:rPr lang="ru-RU" sz="2000" b="1" dirty="0" err="1"/>
              <a:t>вигляді</a:t>
            </a:r>
            <a:r>
              <a:rPr lang="ru-RU" sz="2000" b="1" dirty="0"/>
              <a:t> </a:t>
            </a:r>
            <a:r>
              <a:rPr lang="ru-RU" sz="2000" b="1" dirty="0" err="1"/>
              <a:t>дослівних</a:t>
            </a:r>
            <a:r>
              <a:rPr lang="ru-RU" sz="2000" b="1" dirty="0"/>
              <a:t> </a:t>
            </a:r>
            <a:r>
              <a:rPr lang="ru-RU" sz="2000" b="1" dirty="0" err="1"/>
              <a:t>запозичень</a:t>
            </a:r>
            <a:r>
              <a:rPr lang="ru-RU" sz="2000" b="1" dirty="0"/>
              <a:t>, </a:t>
            </a:r>
            <a:r>
              <a:rPr lang="ru-RU" sz="2000" b="1" dirty="0" err="1"/>
              <a:t>чи</a:t>
            </a:r>
            <a:r>
              <a:rPr lang="ru-RU" sz="2000" b="1" dirty="0"/>
              <a:t> то у </a:t>
            </a:r>
            <a:r>
              <a:rPr lang="ru-RU" sz="2000" b="1" dirty="0" err="1"/>
              <a:t>вигляді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ідеї</a:t>
            </a:r>
            <a:r>
              <a:rPr lang="ru-RU" sz="2000" b="1" dirty="0"/>
              <a:t>, </a:t>
            </a:r>
            <a:r>
              <a:rPr lang="ru-RU" sz="2000" b="1" dirty="0" err="1"/>
              <a:t>логіки</a:t>
            </a:r>
            <a:r>
              <a:rPr lang="ru-RU" sz="2000" b="1" dirty="0"/>
              <a:t> </a:t>
            </a:r>
            <a:r>
              <a:rPr lang="ru-RU" sz="2000" b="1" dirty="0" err="1"/>
              <a:t>викладу</a:t>
            </a:r>
            <a:r>
              <a:rPr lang="ru-RU" sz="2000" b="1" dirty="0"/>
              <a:t>, </a:t>
            </a:r>
            <a:r>
              <a:rPr lang="ru-RU" sz="2000" b="1" dirty="0" err="1"/>
              <a:t>структури</a:t>
            </a:r>
            <a:r>
              <a:rPr lang="ru-RU" sz="2000" b="1" dirty="0"/>
              <a:t>, плану – без </a:t>
            </a:r>
            <a:r>
              <a:rPr lang="ru-RU" sz="2000" b="1" dirty="0" err="1"/>
              <a:t>посилання</a:t>
            </a:r>
            <a:r>
              <a:rPr lang="ru-RU" sz="2000" b="1" dirty="0"/>
              <a:t> на </a:t>
            </a:r>
            <a:r>
              <a:rPr lang="ru-RU" sz="2000" b="1" dirty="0" err="1"/>
              <a:t>джерела</a:t>
            </a:r>
            <a:r>
              <a:rPr lang="ru-RU" sz="2000" b="1" dirty="0"/>
              <a:t> є </a:t>
            </a:r>
            <a:r>
              <a:rPr lang="ru-RU" sz="2000" b="1" dirty="0" err="1"/>
              <a:t>академічним</a:t>
            </a:r>
            <a:r>
              <a:rPr lang="ru-RU" sz="2000" b="1" dirty="0"/>
              <a:t> </a:t>
            </a:r>
            <a:r>
              <a:rPr lang="ru-RU" sz="2000" b="1" dirty="0" err="1"/>
              <a:t>плагіатом</a:t>
            </a:r>
            <a:r>
              <a:rPr lang="ru-RU" sz="2000" b="1" dirty="0"/>
              <a:t>. </a:t>
            </a:r>
            <a:r>
              <a:rPr lang="ru-RU" sz="2000" b="1" dirty="0" err="1"/>
              <a:t>Окрім</a:t>
            </a:r>
            <a:r>
              <a:rPr lang="ru-RU" sz="2000" b="1" dirty="0"/>
              <a:t> того, тут </a:t>
            </a:r>
            <a:r>
              <a:rPr lang="ru-RU" sz="2000" b="1" dirty="0" err="1"/>
              <a:t>наявні</a:t>
            </a:r>
            <a:r>
              <a:rPr lang="ru-RU" sz="2000" b="1" dirty="0"/>
              <a:t> </a:t>
            </a:r>
            <a:r>
              <a:rPr lang="ru-RU" sz="2000" b="1" dirty="0" err="1"/>
              <a:t>ознаки</a:t>
            </a:r>
            <a:r>
              <a:rPr lang="ru-RU" sz="2000" b="1" dirty="0"/>
              <a:t> </a:t>
            </a:r>
            <a:r>
              <a:rPr lang="ru-RU" sz="2000" b="1" dirty="0" err="1"/>
              <a:t>іншого</a:t>
            </a:r>
            <a:r>
              <a:rPr lang="ru-RU" sz="2000" b="1" dirty="0"/>
              <a:t> </a:t>
            </a:r>
            <a:r>
              <a:rPr lang="ru-RU" sz="2000" b="1" dirty="0" err="1"/>
              <a:t>порушення</a:t>
            </a:r>
            <a:r>
              <a:rPr lang="ru-RU" sz="2000" b="1" dirty="0"/>
              <a:t> – </a:t>
            </a:r>
            <a:r>
              <a:rPr lang="ru-RU" sz="2000" b="1" dirty="0" err="1"/>
              <a:t>списування</a:t>
            </a:r>
            <a:r>
              <a:rPr lang="ru-RU" sz="2000" b="1" dirty="0"/>
              <a:t>, яке </a:t>
            </a:r>
            <a:r>
              <a:rPr lang="ru-RU" sz="2000" b="1" dirty="0" err="1"/>
              <a:t>передбачає</a:t>
            </a:r>
            <a:r>
              <a:rPr lang="ru-RU" sz="2000" b="1" dirty="0"/>
              <a:t> </a:t>
            </a:r>
            <a:r>
              <a:rPr lang="ru-RU" sz="2000" b="1" dirty="0" err="1"/>
              <a:t>виконання</a:t>
            </a:r>
            <a:r>
              <a:rPr lang="ru-RU" sz="2000" b="1" dirty="0"/>
              <a:t> </a:t>
            </a:r>
            <a:r>
              <a:rPr lang="ru-RU" sz="2000" b="1" dirty="0" err="1"/>
              <a:t>письмової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, </a:t>
            </a:r>
            <a:r>
              <a:rPr lang="ru-RU" sz="2000" b="1" dirty="0" err="1"/>
              <a:t>використовуючи</a:t>
            </a:r>
            <a:r>
              <a:rPr lang="ru-RU" sz="2000" b="1" dirty="0"/>
              <a:t> </a:t>
            </a:r>
            <a:r>
              <a:rPr lang="ru-RU" sz="2000" b="1" dirty="0" err="1"/>
              <a:t>заборонені</a:t>
            </a:r>
            <a:r>
              <a:rPr lang="ru-RU" sz="2000" b="1" dirty="0"/>
              <a:t> </a:t>
            </a:r>
            <a:r>
              <a:rPr lang="ru-RU" sz="2000" b="1" dirty="0" err="1"/>
              <a:t>джерела</a:t>
            </a:r>
            <a:r>
              <a:rPr lang="ru-RU" sz="2000" b="1" dirty="0"/>
              <a:t> </a:t>
            </a:r>
            <a:r>
              <a:rPr lang="ru-RU" sz="2000" b="1" dirty="0" err="1"/>
              <a:t>допомоги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941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Завдання 4.</a:t>
            </a:r>
          </a:p>
          <a:p>
            <a:pPr marL="0" indent="0">
              <a:buNone/>
            </a:pPr>
            <a:r>
              <a:rPr lang="ru-RU" b="1" dirty="0" err="1"/>
              <a:t>Викладач</a:t>
            </a:r>
            <a:r>
              <a:rPr lang="ru-RU" b="1" dirty="0"/>
              <a:t> </a:t>
            </a:r>
            <a:r>
              <a:rPr lang="ru-RU" b="1" dirty="0" err="1"/>
              <a:t>спільно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двома</a:t>
            </a:r>
            <a:r>
              <a:rPr lang="ru-RU" b="1" dirty="0"/>
              <a:t> студентами 4 курсу </a:t>
            </a:r>
            <a:r>
              <a:rPr lang="ru-RU" b="1" dirty="0" err="1"/>
              <a:t>працювали</a:t>
            </a:r>
            <a:r>
              <a:rPr lang="ru-RU" b="1" dirty="0"/>
              <a:t> над </a:t>
            </a:r>
            <a:r>
              <a:rPr lang="ru-RU" b="1" dirty="0" err="1"/>
              <a:t>маркетинговим</a:t>
            </a:r>
            <a:r>
              <a:rPr lang="ru-RU" b="1" dirty="0"/>
              <a:t> </a:t>
            </a:r>
            <a:r>
              <a:rPr lang="ru-RU" b="1" dirty="0" err="1"/>
              <a:t>дослідженням</a:t>
            </a:r>
            <a:r>
              <a:rPr lang="ru-RU" b="1" dirty="0"/>
              <a:t>. </a:t>
            </a:r>
            <a:r>
              <a:rPr lang="ru-RU" b="1" dirty="0" err="1"/>
              <a:t>Студенти</a:t>
            </a:r>
            <a:r>
              <a:rPr lang="ru-RU" b="1" dirty="0"/>
              <a:t> проводили </a:t>
            </a:r>
            <a:r>
              <a:rPr lang="ru-RU" b="1" dirty="0" err="1"/>
              <a:t>дослідження</a:t>
            </a:r>
            <a:r>
              <a:rPr lang="ru-RU" b="1" dirty="0"/>
              <a:t>, </a:t>
            </a:r>
            <a:r>
              <a:rPr lang="ru-RU" b="1" dirty="0" err="1"/>
              <a:t>використо-вуючи</a:t>
            </a:r>
            <a:r>
              <a:rPr lang="ru-RU" b="1" dirty="0"/>
              <a:t> </a:t>
            </a:r>
            <a:r>
              <a:rPr lang="ru-RU" b="1" dirty="0" err="1"/>
              <a:t>спільно</a:t>
            </a:r>
            <a:r>
              <a:rPr lang="ru-RU" b="1" dirty="0"/>
              <a:t> </a:t>
            </a:r>
            <a:r>
              <a:rPr lang="ru-RU" b="1" dirty="0" err="1"/>
              <a:t>розроблену</a:t>
            </a:r>
            <a:r>
              <a:rPr lang="ru-RU" b="1" dirty="0"/>
              <a:t> анкету.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завершення</a:t>
            </a:r>
            <a:r>
              <a:rPr lang="ru-RU" b="1" dirty="0"/>
              <a:t> </a:t>
            </a:r>
            <a:r>
              <a:rPr lang="ru-RU" b="1" dirty="0" err="1"/>
              <a:t>збору</a:t>
            </a:r>
            <a:r>
              <a:rPr lang="ru-RU" b="1" dirty="0"/>
              <a:t> та </a:t>
            </a:r>
            <a:r>
              <a:rPr lang="ru-RU" b="1" dirty="0" err="1"/>
              <a:t>аналізу</a:t>
            </a:r>
            <a:r>
              <a:rPr lang="ru-RU" b="1" dirty="0"/>
              <a:t> </a:t>
            </a:r>
            <a:r>
              <a:rPr lang="ru-RU" b="1" dirty="0" err="1"/>
              <a:t>даних</a:t>
            </a:r>
            <a:r>
              <a:rPr lang="ru-RU" b="1" dirty="0"/>
              <a:t> </a:t>
            </a:r>
            <a:r>
              <a:rPr lang="ru-RU" b="1" dirty="0" err="1"/>
              <a:t>викладач</a:t>
            </a:r>
            <a:r>
              <a:rPr lang="ru-RU" b="1" dirty="0"/>
              <a:t> </a:t>
            </a:r>
            <a:r>
              <a:rPr lang="ru-RU" b="1" dirty="0" err="1"/>
              <a:t>опублікував</a:t>
            </a:r>
            <a:r>
              <a:rPr lang="ru-RU" b="1" dirty="0"/>
              <a:t> </a:t>
            </a:r>
            <a:r>
              <a:rPr lang="ru-RU" b="1" dirty="0" err="1"/>
              <a:t>статтю</a:t>
            </a:r>
            <a:r>
              <a:rPr lang="ru-RU" b="1" dirty="0"/>
              <a:t> без </a:t>
            </a:r>
            <a:r>
              <a:rPr lang="ru-RU" b="1" dirty="0" err="1"/>
              <a:t>згадки</a:t>
            </a:r>
            <a:r>
              <a:rPr lang="ru-RU" b="1" dirty="0"/>
              <a:t> про </a:t>
            </a:r>
            <a:r>
              <a:rPr lang="ru-RU" b="1" dirty="0" err="1"/>
              <a:t>студентів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спільно</a:t>
            </a:r>
            <a:r>
              <a:rPr lang="ru-RU" b="1" dirty="0"/>
              <a:t> з ним </a:t>
            </a:r>
            <a:r>
              <a:rPr lang="ru-RU" b="1" dirty="0" err="1"/>
              <a:t>працювали</a:t>
            </a:r>
            <a:r>
              <a:rPr lang="ru-RU" b="1" dirty="0"/>
              <a:t> над </a:t>
            </a:r>
            <a:r>
              <a:rPr lang="ru-RU" b="1" dirty="0" err="1"/>
              <a:t>дослідженням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err="1"/>
              <a:t>Чи</a:t>
            </a:r>
            <a:r>
              <a:rPr lang="ru-RU" b="1" dirty="0"/>
              <a:t> порушив </a:t>
            </a:r>
            <a:r>
              <a:rPr lang="ru-RU" b="1" dirty="0" err="1"/>
              <a:t>викладач</a:t>
            </a:r>
            <a:r>
              <a:rPr lang="ru-RU" b="1" dirty="0"/>
              <a:t> правила </a:t>
            </a:r>
            <a:r>
              <a:rPr lang="ru-RU" b="1" dirty="0" err="1"/>
              <a:t>академічної</a:t>
            </a:r>
            <a:r>
              <a:rPr lang="ru-RU" b="1" dirty="0"/>
              <a:t> </a:t>
            </a:r>
            <a:r>
              <a:rPr lang="ru-RU" b="1" dirty="0" err="1"/>
              <a:t>доброчесності</a:t>
            </a:r>
            <a:r>
              <a:rPr lang="ru-RU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440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</a:t>
            </a:r>
            <a:r>
              <a:rPr lang="ru-RU" sz="2000" b="1" dirty="0" err="1"/>
              <a:t>викладач</a:t>
            </a:r>
            <a:r>
              <a:rPr lang="ru-RU" sz="2000" b="1" dirty="0"/>
              <a:t> порушив правила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 </a:t>
            </a:r>
          </a:p>
          <a:p>
            <a:pPr marL="0" indent="0">
              <a:buNone/>
            </a:pPr>
            <a:r>
              <a:rPr lang="ru-RU" sz="2000" b="1" dirty="0" err="1"/>
              <a:t>Внесок</a:t>
            </a:r>
            <a:r>
              <a:rPr lang="ru-RU" sz="2000" b="1" dirty="0"/>
              <a:t> кожного </a:t>
            </a:r>
            <a:r>
              <a:rPr lang="ru-RU" sz="2000" b="1" dirty="0" err="1"/>
              <a:t>учасника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 </a:t>
            </a:r>
            <a:r>
              <a:rPr lang="ru-RU" sz="2000" b="1" dirty="0" err="1"/>
              <a:t>має</a:t>
            </a:r>
            <a:r>
              <a:rPr lang="ru-RU" sz="2000" b="1" dirty="0"/>
              <a:t> бути </a:t>
            </a:r>
            <a:r>
              <a:rPr lang="ru-RU" sz="2000" b="1" dirty="0" err="1"/>
              <a:t>визнаний</a:t>
            </a:r>
            <a:r>
              <a:rPr lang="ru-RU" sz="2000" b="1" dirty="0"/>
              <a:t> та </a:t>
            </a:r>
            <a:r>
              <a:rPr lang="ru-RU" sz="2000" b="1" dirty="0" err="1"/>
              <a:t>вказаний</a:t>
            </a:r>
            <a:r>
              <a:rPr lang="ru-RU" sz="2000" b="1" dirty="0"/>
              <a:t>. </a:t>
            </a:r>
            <a:r>
              <a:rPr lang="ru-RU" sz="2000" b="1" dirty="0" err="1"/>
              <a:t>Викладач</a:t>
            </a:r>
            <a:r>
              <a:rPr lang="ru-RU" sz="2000" b="1" dirty="0"/>
              <a:t> вчинив обман, </a:t>
            </a:r>
            <a:r>
              <a:rPr lang="ru-RU" sz="2000" b="1" dirty="0" err="1"/>
              <a:t>привласнивши</a:t>
            </a:r>
            <a:r>
              <a:rPr lang="ru-RU" sz="2000" b="1" dirty="0"/>
              <a:t> </a:t>
            </a:r>
            <a:r>
              <a:rPr lang="ru-RU" sz="2000" b="1" dirty="0" err="1"/>
              <a:t>дослідження</a:t>
            </a:r>
            <a:r>
              <a:rPr lang="ru-RU" sz="2000" b="1" dirty="0"/>
              <a:t> без </a:t>
            </a:r>
            <a:r>
              <a:rPr lang="ru-RU" sz="2000" b="1" dirty="0" err="1"/>
              <a:t>зазначення</a:t>
            </a:r>
            <a:r>
              <a:rPr lang="ru-RU" sz="2000" b="1" dirty="0"/>
              <a:t> </a:t>
            </a:r>
            <a:r>
              <a:rPr lang="ru-RU" sz="2000" b="1" dirty="0" err="1"/>
              <a:t>внеску</a:t>
            </a:r>
            <a:r>
              <a:rPr lang="ru-RU" sz="2000" b="1" dirty="0"/>
              <a:t> </a:t>
            </a:r>
            <a:r>
              <a:rPr lang="ru-RU" sz="2000" b="1" dirty="0" err="1"/>
              <a:t>студентів</a:t>
            </a:r>
            <a:r>
              <a:rPr lang="ru-RU" sz="2000" b="1" dirty="0"/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5953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352927" cy="4303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/>
              <a:t>Завдання 5.</a:t>
            </a:r>
          </a:p>
          <a:p>
            <a:pPr marL="0" indent="0">
              <a:buNone/>
            </a:pPr>
            <a:r>
              <a:rPr lang="ru-RU" b="1" dirty="0"/>
              <a:t>Михайло </a:t>
            </a:r>
            <a:r>
              <a:rPr lang="ru-RU" b="1" dirty="0" err="1"/>
              <a:t>вивчає</a:t>
            </a:r>
            <a:r>
              <a:rPr lang="ru-RU" b="1" dirty="0"/>
              <a:t> </a:t>
            </a:r>
            <a:r>
              <a:rPr lang="ru-RU" b="1" dirty="0" err="1"/>
              <a:t>навчальну</a:t>
            </a:r>
            <a:r>
              <a:rPr lang="ru-RU" b="1" dirty="0"/>
              <a:t> </a:t>
            </a:r>
            <a:r>
              <a:rPr lang="ru-RU" b="1" dirty="0" err="1"/>
              <a:t>дисципліну</a:t>
            </a:r>
            <a:r>
              <a:rPr lang="ru-RU" b="1" dirty="0"/>
              <a:t> «</a:t>
            </a:r>
            <a:r>
              <a:rPr lang="ru-RU" b="1" dirty="0" err="1"/>
              <a:t>Основи</a:t>
            </a:r>
            <a:r>
              <a:rPr lang="ru-RU" b="1" dirty="0"/>
              <a:t> </a:t>
            </a:r>
            <a:r>
              <a:rPr lang="ru-RU" b="1" dirty="0" err="1"/>
              <a:t>психології</a:t>
            </a:r>
            <a:r>
              <a:rPr lang="ru-RU" b="1" dirty="0"/>
              <a:t>». </a:t>
            </a:r>
            <a:r>
              <a:rPr lang="ru-RU" b="1" dirty="0" err="1"/>
              <a:t>Викладач</a:t>
            </a:r>
            <a:r>
              <a:rPr lang="ru-RU" b="1" dirty="0"/>
              <a:t> на </a:t>
            </a:r>
            <a:r>
              <a:rPr lang="ru-RU" b="1" dirty="0" err="1"/>
              <a:t>першому</a:t>
            </a:r>
            <a:r>
              <a:rPr lang="ru-RU" b="1" dirty="0"/>
              <a:t> </a:t>
            </a:r>
            <a:r>
              <a:rPr lang="ru-RU" b="1" dirty="0" err="1"/>
              <a:t>занятті</a:t>
            </a:r>
            <a:r>
              <a:rPr lang="ru-RU" b="1" dirty="0"/>
              <a:t> </a:t>
            </a:r>
            <a:r>
              <a:rPr lang="ru-RU" b="1" dirty="0" err="1"/>
              <a:t>повідомив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для допуску до </a:t>
            </a:r>
            <a:r>
              <a:rPr lang="ru-RU" b="1" dirty="0" err="1"/>
              <a:t>іспиту</a:t>
            </a:r>
            <a:r>
              <a:rPr lang="ru-RU" b="1" dirty="0"/>
              <a:t> </a:t>
            </a:r>
            <a:r>
              <a:rPr lang="ru-RU" b="1" dirty="0" err="1"/>
              <a:t>студенти</a:t>
            </a:r>
            <a:r>
              <a:rPr lang="ru-RU" b="1" dirty="0"/>
              <a:t>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набрати</a:t>
            </a:r>
            <a:r>
              <a:rPr lang="ru-RU" b="1" dirty="0"/>
              <a:t> 40 </a:t>
            </a:r>
            <a:r>
              <a:rPr lang="ru-RU" b="1" dirty="0" err="1"/>
              <a:t>балів</a:t>
            </a:r>
            <a:r>
              <a:rPr lang="ru-RU" b="1" dirty="0"/>
              <a:t> </a:t>
            </a:r>
            <a:r>
              <a:rPr lang="ru-RU" b="1" dirty="0" err="1"/>
              <a:t>під</a:t>
            </a:r>
            <a:r>
              <a:rPr lang="ru-RU" b="1" dirty="0"/>
              <a:t> час </a:t>
            </a:r>
            <a:r>
              <a:rPr lang="ru-RU" b="1" dirty="0" err="1"/>
              <a:t>семінарських</a:t>
            </a:r>
            <a:r>
              <a:rPr lang="ru-RU" b="1" dirty="0"/>
              <a:t> занять. Михайло </a:t>
            </a:r>
            <a:r>
              <a:rPr lang="ru-RU" b="1" dirty="0" err="1"/>
              <a:t>бере</a:t>
            </a:r>
            <a:r>
              <a:rPr lang="ru-RU" b="1" dirty="0"/>
              <a:t> </a:t>
            </a:r>
            <a:r>
              <a:rPr lang="ru-RU" b="1" dirty="0" err="1"/>
              <a:t>активну</a:t>
            </a:r>
            <a:r>
              <a:rPr lang="ru-RU" b="1" dirty="0"/>
              <a:t> участь в </a:t>
            </a:r>
            <a:r>
              <a:rPr lang="ru-RU" b="1" dirty="0" err="1"/>
              <a:t>обговореннях</a:t>
            </a:r>
            <a:r>
              <a:rPr lang="ru-RU" b="1" dirty="0"/>
              <a:t> і </a:t>
            </a:r>
            <a:r>
              <a:rPr lang="ru-RU" b="1" dirty="0" err="1"/>
              <a:t>впевнений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він</a:t>
            </a:r>
            <a:r>
              <a:rPr lang="ru-RU" b="1" dirty="0"/>
              <a:t> </a:t>
            </a:r>
            <a:r>
              <a:rPr lang="ru-RU" b="1" dirty="0" err="1"/>
              <a:t>набирає</a:t>
            </a:r>
            <a:r>
              <a:rPr lang="ru-RU" b="1" dirty="0"/>
              <a:t> </a:t>
            </a:r>
            <a:r>
              <a:rPr lang="ru-RU" b="1" dirty="0" err="1"/>
              <a:t>достатню</a:t>
            </a:r>
            <a:r>
              <a:rPr lang="ru-RU" b="1" dirty="0"/>
              <a:t> </a:t>
            </a:r>
            <a:r>
              <a:rPr lang="ru-RU" b="1" dirty="0" err="1"/>
              <a:t>кількість</a:t>
            </a:r>
            <a:r>
              <a:rPr lang="ru-RU" b="1" dirty="0"/>
              <a:t> </a:t>
            </a:r>
            <a:r>
              <a:rPr lang="ru-RU" b="1" dirty="0" err="1"/>
              <a:t>балів</a:t>
            </a:r>
            <a:r>
              <a:rPr lang="ru-RU" b="1" dirty="0"/>
              <a:t> для допуску. За день до </a:t>
            </a:r>
            <a:r>
              <a:rPr lang="ru-RU" b="1" dirty="0" err="1"/>
              <a:t>іспиту</a:t>
            </a:r>
            <a:r>
              <a:rPr lang="ru-RU" b="1" dirty="0"/>
              <a:t> </a:t>
            </a:r>
            <a:r>
              <a:rPr lang="ru-RU" b="1" dirty="0" err="1"/>
              <a:t>викладач</a:t>
            </a:r>
            <a:r>
              <a:rPr lang="ru-RU" b="1" dirty="0"/>
              <a:t> </a:t>
            </a:r>
            <a:r>
              <a:rPr lang="ru-RU" b="1" dirty="0" err="1"/>
              <a:t>надсилає</a:t>
            </a:r>
            <a:r>
              <a:rPr lang="ru-RU" b="1" dirty="0"/>
              <a:t> </a:t>
            </a:r>
            <a:r>
              <a:rPr lang="ru-RU" b="1" dirty="0" err="1"/>
              <a:t>групі</a:t>
            </a:r>
            <a:r>
              <a:rPr lang="ru-RU" b="1" dirty="0"/>
              <a:t> списки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набраними</a:t>
            </a:r>
            <a:r>
              <a:rPr lang="ru-RU" b="1" dirty="0"/>
              <a:t> балами і </a:t>
            </a:r>
            <a:r>
              <a:rPr lang="ru-RU" b="1" dirty="0" err="1"/>
              <a:t>прізвища</a:t>
            </a:r>
            <a:r>
              <a:rPr lang="ru-RU" b="1" dirty="0"/>
              <a:t> тих, </a:t>
            </a:r>
            <a:r>
              <a:rPr lang="ru-RU" b="1" dirty="0" err="1"/>
              <a:t>хто</a:t>
            </a:r>
            <a:r>
              <a:rPr lang="ru-RU" b="1" dirty="0"/>
              <a:t> не допущений до </a:t>
            </a:r>
            <a:r>
              <a:rPr lang="ru-RU" b="1" dirty="0" err="1"/>
              <a:t>іспиту</a:t>
            </a:r>
            <a:r>
              <a:rPr lang="ru-RU" b="1" dirty="0"/>
              <a:t>. </a:t>
            </a:r>
            <a:r>
              <a:rPr lang="ru-RU" b="1" dirty="0" err="1"/>
              <a:t>Серед</a:t>
            </a:r>
            <a:r>
              <a:rPr lang="ru-RU" b="1" dirty="0"/>
              <a:t> </a:t>
            </a:r>
            <a:r>
              <a:rPr lang="ru-RU" b="1" dirty="0" err="1"/>
              <a:t>недопущених</a:t>
            </a:r>
            <a:r>
              <a:rPr lang="ru-RU" b="1" dirty="0"/>
              <a:t> Михайло </a:t>
            </a:r>
            <a:r>
              <a:rPr lang="ru-RU" b="1" dirty="0" err="1"/>
              <a:t>бачить</a:t>
            </a:r>
            <a:r>
              <a:rPr lang="ru-RU" b="1" dirty="0"/>
              <a:t> і </a:t>
            </a:r>
            <a:r>
              <a:rPr lang="ru-RU" b="1" dirty="0" err="1"/>
              <a:t>своє</a:t>
            </a:r>
            <a:r>
              <a:rPr lang="ru-RU" b="1" dirty="0"/>
              <a:t> </a:t>
            </a:r>
            <a:r>
              <a:rPr lang="ru-RU" b="1" dirty="0" err="1"/>
              <a:t>прізвище</a:t>
            </a:r>
            <a:r>
              <a:rPr lang="ru-RU" b="1" dirty="0"/>
              <a:t>. Студент </a:t>
            </a:r>
            <a:r>
              <a:rPr lang="ru-RU" b="1" dirty="0" err="1"/>
              <a:t>звертається</a:t>
            </a:r>
            <a:r>
              <a:rPr lang="ru-RU" b="1" dirty="0"/>
              <a:t> до </a:t>
            </a:r>
            <a:r>
              <a:rPr lang="ru-RU" b="1" dirty="0" err="1"/>
              <a:t>викладача</a:t>
            </a:r>
            <a:r>
              <a:rPr lang="ru-RU" b="1" dirty="0"/>
              <a:t> з </a:t>
            </a:r>
            <a:r>
              <a:rPr lang="ru-RU" b="1" dirty="0" err="1"/>
              <a:t>проханням</a:t>
            </a:r>
            <a:r>
              <a:rPr lang="ru-RU" b="1" dirty="0"/>
              <a:t> </a:t>
            </a:r>
            <a:r>
              <a:rPr lang="ru-RU" b="1" dirty="0" err="1"/>
              <a:t>пояснити</a:t>
            </a:r>
            <a:r>
              <a:rPr lang="ru-RU" b="1" dirty="0"/>
              <a:t> й </a:t>
            </a:r>
            <a:r>
              <a:rPr lang="ru-RU" b="1" dirty="0" err="1"/>
              <a:t>отримує</a:t>
            </a:r>
            <a:r>
              <a:rPr lang="ru-RU" b="1" dirty="0"/>
              <a:t> </a:t>
            </a:r>
            <a:r>
              <a:rPr lang="ru-RU" b="1" dirty="0" err="1"/>
              <a:t>відповідь</a:t>
            </a:r>
            <a:r>
              <a:rPr lang="ru-RU" b="1" dirty="0"/>
              <a:t> «Я так </a:t>
            </a:r>
            <a:r>
              <a:rPr lang="ru-RU" b="1" dirty="0" err="1"/>
              <a:t>оцінив</a:t>
            </a:r>
            <a:r>
              <a:rPr lang="ru-RU" b="1" dirty="0"/>
              <a:t> вашу роботу на </a:t>
            </a:r>
            <a:r>
              <a:rPr lang="ru-RU" b="1" dirty="0" err="1"/>
              <a:t>семінарських</a:t>
            </a:r>
            <a:r>
              <a:rPr lang="ru-RU" b="1" dirty="0"/>
              <a:t> </a:t>
            </a:r>
            <a:r>
              <a:rPr lang="ru-RU" b="1" dirty="0" err="1"/>
              <a:t>заняттях</a:t>
            </a:r>
            <a:r>
              <a:rPr lang="ru-RU" b="1" dirty="0"/>
              <a:t>».</a:t>
            </a:r>
          </a:p>
          <a:p>
            <a:pPr marL="0" indent="0">
              <a:buNone/>
            </a:pPr>
            <a:r>
              <a:rPr lang="ru-RU" b="1" dirty="0" err="1"/>
              <a:t>Чи</a:t>
            </a:r>
            <a:r>
              <a:rPr lang="ru-RU" b="1" dirty="0"/>
              <a:t> порушив </a:t>
            </a:r>
            <a:r>
              <a:rPr lang="ru-RU" b="1" dirty="0" err="1"/>
              <a:t>викладач</a:t>
            </a:r>
            <a:r>
              <a:rPr lang="ru-RU" b="1" dirty="0"/>
              <a:t> правила </a:t>
            </a:r>
            <a:r>
              <a:rPr lang="ru-RU" b="1" dirty="0" err="1"/>
              <a:t>академічної</a:t>
            </a:r>
            <a:r>
              <a:rPr lang="ru-RU" b="1" dirty="0"/>
              <a:t> </a:t>
            </a:r>
            <a:r>
              <a:rPr lang="ru-RU" b="1" dirty="0" err="1"/>
              <a:t>доброчесності</a:t>
            </a:r>
            <a:r>
              <a:rPr lang="ru-RU" b="1" dirty="0"/>
              <a:t>?</a:t>
            </a:r>
          </a:p>
          <a:p>
            <a:pPr marL="0" indent="0">
              <a:buNone/>
            </a:pPr>
            <a:r>
              <a:rPr lang="ru-RU" b="1" dirty="0" err="1"/>
              <a:t>Чи</a:t>
            </a:r>
            <a:r>
              <a:rPr lang="ru-RU" b="1" dirty="0"/>
              <a:t> повинен </a:t>
            </a:r>
            <a:r>
              <a:rPr lang="ru-RU" b="1" dirty="0" err="1"/>
              <a:t>викладач</a:t>
            </a:r>
            <a:r>
              <a:rPr lang="ru-RU" b="1" dirty="0"/>
              <a:t> </a:t>
            </a:r>
            <a:r>
              <a:rPr lang="ru-RU" b="1" dirty="0" err="1"/>
              <a:t>надати</a:t>
            </a:r>
            <a:r>
              <a:rPr lang="ru-RU" b="1" dirty="0"/>
              <a:t> </a:t>
            </a:r>
            <a:r>
              <a:rPr lang="ru-RU" b="1" dirty="0" err="1"/>
              <a:t>Михайлові</a:t>
            </a:r>
            <a:r>
              <a:rPr lang="ru-RU" b="1" dirty="0"/>
              <a:t> </a:t>
            </a:r>
            <a:r>
              <a:rPr lang="ru-RU" b="1" dirty="0" err="1"/>
              <a:t>детальне</a:t>
            </a:r>
            <a:r>
              <a:rPr lang="ru-RU" b="1" dirty="0"/>
              <a:t> </a:t>
            </a:r>
            <a:r>
              <a:rPr lang="ru-RU" b="1" dirty="0" err="1"/>
              <a:t>роз’яснення</a:t>
            </a:r>
            <a:r>
              <a:rPr lang="ru-RU" b="1" dirty="0"/>
              <a:t> </a:t>
            </a:r>
            <a:r>
              <a:rPr lang="ru-RU" b="1" dirty="0" err="1"/>
              <a:t>ситуації</a:t>
            </a:r>
            <a:r>
              <a:rPr lang="ru-RU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658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err="1"/>
              <a:t>Практичні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на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порушень</a:t>
            </a:r>
            <a:r>
              <a:rPr lang="ru-RU" sz="2800" dirty="0"/>
              <a:t> </a:t>
            </a:r>
            <a:r>
              <a:rPr lang="ru-RU" sz="2800" dirty="0" err="1"/>
              <a:t>академічної</a:t>
            </a:r>
            <a:r>
              <a:rPr lang="ru-RU" sz="2800" dirty="0"/>
              <a:t> </a:t>
            </a:r>
            <a:r>
              <a:rPr lang="ru-RU" sz="2800" dirty="0" err="1"/>
              <a:t>доброчесності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2222286"/>
            <a:ext cx="8568952" cy="4303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Так, </a:t>
            </a:r>
            <a:r>
              <a:rPr lang="ru-RU" sz="2000" b="1" dirty="0" err="1"/>
              <a:t>викладач</a:t>
            </a:r>
            <a:r>
              <a:rPr lang="ru-RU" sz="2000" b="1" dirty="0"/>
              <a:t> порушив правила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  </a:t>
            </a:r>
          </a:p>
          <a:p>
            <a:pPr marL="0" indent="0">
              <a:buNone/>
            </a:pPr>
            <a:r>
              <a:rPr lang="ru-RU" sz="2000" b="1" dirty="0" err="1"/>
              <a:t>Непрозоре</a:t>
            </a:r>
            <a:r>
              <a:rPr lang="ru-RU" sz="2000" b="1" dirty="0"/>
              <a:t> </a:t>
            </a:r>
            <a:r>
              <a:rPr lang="ru-RU" sz="2000" b="1" dirty="0" err="1"/>
              <a:t>оцінювання</a:t>
            </a:r>
            <a:r>
              <a:rPr lang="ru-RU" sz="2000" b="1" dirty="0"/>
              <a:t> – </a:t>
            </a:r>
            <a:r>
              <a:rPr lang="ru-RU" sz="2000" b="1" dirty="0" err="1"/>
              <a:t>одне</a:t>
            </a:r>
            <a:r>
              <a:rPr lang="ru-RU" sz="2000" b="1" dirty="0"/>
              <a:t> </a:t>
            </a:r>
            <a:r>
              <a:rPr lang="ru-RU" sz="2000" b="1" dirty="0" err="1"/>
              <a:t>із</a:t>
            </a:r>
            <a:r>
              <a:rPr lang="ru-RU" sz="2000" b="1" dirty="0"/>
              <a:t> </a:t>
            </a:r>
            <a:r>
              <a:rPr lang="ru-RU" sz="2000" b="1" dirty="0" err="1"/>
              <a:t>порушень</a:t>
            </a:r>
            <a:r>
              <a:rPr lang="ru-RU" sz="2000" b="1" dirty="0"/>
              <a:t> </a:t>
            </a:r>
            <a:r>
              <a:rPr lang="ru-RU" sz="2000" b="1" dirty="0" err="1"/>
              <a:t>академічної</a:t>
            </a:r>
            <a:r>
              <a:rPr lang="ru-RU" sz="2000" b="1" dirty="0"/>
              <a:t> </a:t>
            </a:r>
            <a:r>
              <a:rPr lang="ru-RU" sz="2000" b="1" dirty="0" err="1"/>
              <a:t>доброчесності</a:t>
            </a:r>
            <a:r>
              <a:rPr lang="ru-RU" sz="2000" b="1" dirty="0"/>
              <a:t>. </a:t>
            </a:r>
            <a:r>
              <a:rPr lang="ru-RU" sz="2000" b="1" dirty="0" err="1"/>
              <a:t>Викладач</a:t>
            </a:r>
            <a:r>
              <a:rPr lang="ru-RU" sz="2000" b="1" dirty="0"/>
              <a:t> повинен не </a:t>
            </a:r>
            <a:r>
              <a:rPr lang="ru-RU" sz="2000" b="1" dirty="0" err="1"/>
              <a:t>лише</a:t>
            </a:r>
            <a:r>
              <a:rPr lang="ru-RU" sz="2000" b="1" dirty="0"/>
              <a:t> </a:t>
            </a:r>
            <a:r>
              <a:rPr lang="ru-RU" sz="2000" b="1" dirty="0" err="1"/>
              <a:t>надати</a:t>
            </a:r>
            <a:r>
              <a:rPr lang="ru-RU" sz="2000" b="1" dirty="0"/>
              <a:t> </a:t>
            </a:r>
            <a:r>
              <a:rPr lang="ru-RU" sz="2000" b="1" dirty="0" err="1"/>
              <a:t>Михайлові</a:t>
            </a:r>
            <a:r>
              <a:rPr lang="ru-RU" sz="2000" b="1" dirty="0"/>
              <a:t> </a:t>
            </a:r>
            <a:r>
              <a:rPr lang="ru-RU" sz="2000" b="1" dirty="0" err="1"/>
              <a:t>пояснення</a:t>
            </a:r>
            <a:r>
              <a:rPr lang="ru-RU" sz="2000" b="1" dirty="0"/>
              <a:t>, </a:t>
            </a:r>
            <a:r>
              <a:rPr lang="ru-RU" sz="2000" b="1" dirty="0" err="1"/>
              <a:t>чому</a:t>
            </a:r>
            <a:r>
              <a:rPr lang="ru-RU" sz="2000" b="1" dirty="0"/>
              <a:t> студент недопущений, але й </a:t>
            </a:r>
            <a:r>
              <a:rPr lang="ru-RU" sz="2000" b="1" dirty="0" err="1"/>
              <a:t>зобов’язаний</a:t>
            </a:r>
            <a:r>
              <a:rPr lang="ru-RU" sz="2000" b="1" dirty="0"/>
              <a:t> </a:t>
            </a:r>
            <a:r>
              <a:rPr lang="ru-RU" sz="2000" b="1" dirty="0" err="1"/>
              <a:t>був</a:t>
            </a:r>
            <a:r>
              <a:rPr lang="ru-RU" sz="2000" b="1" dirty="0"/>
              <a:t> </a:t>
            </a:r>
            <a:r>
              <a:rPr lang="ru-RU" sz="2000" b="1" dirty="0" err="1"/>
              <a:t>протягом</a:t>
            </a:r>
            <a:r>
              <a:rPr lang="ru-RU" sz="2000" b="1" dirty="0"/>
              <a:t> курсу </a:t>
            </a:r>
            <a:r>
              <a:rPr lang="ru-RU" sz="2000" b="1" dirty="0" err="1"/>
              <a:t>проінформувати</a:t>
            </a:r>
            <a:r>
              <a:rPr lang="ru-RU" sz="2000" b="1" dirty="0"/>
              <a:t> </a:t>
            </a:r>
            <a:r>
              <a:rPr lang="ru-RU" sz="2000" b="1" dirty="0" err="1"/>
              <a:t>його</a:t>
            </a:r>
            <a:r>
              <a:rPr lang="ru-RU" sz="2000" b="1" dirty="0"/>
              <a:t> про </a:t>
            </a:r>
            <a:r>
              <a:rPr lang="ru-RU" sz="2000" b="1" dirty="0" err="1"/>
              <a:t>можливість</a:t>
            </a:r>
            <a:r>
              <a:rPr lang="ru-RU" sz="2000" b="1" dirty="0"/>
              <a:t> </a:t>
            </a:r>
            <a:r>
              <a:rPr lang="ru-RU" sz="2000" b="1" dirty="0" err="1"/>
              <a:t>недопуску</a:t>
            </a:r>
            <a:r>
              <a:rPr lang="ru-RU" sz="2000" b="1" dirty="0"/>
              <a:t> до </a:t>
            </a:r>
            <a:r>
              <a:rPr lang="ru-RU" sz="2000" b="1" dirty="0" err="1"/>
              <a:t>іспиту</a:t>
            </a:r>
            <a:r>
              <a:rPr lang="ru-RU" sz="2000" b="1" dirty="0"/>
              <a:t>. У такому </a:t>
            </a:r>
            <a:r>
              <a:rPr lang="ru-RU" sz="2000" b="1" dirty="0" err="1"/>
              <a:t>разі</a:t>
            </a:r>
            <a:r>
              <a:rPr lang="ru-RU" sz="2000" b="1" dirty="0"/>
              <a:t> Михайло </a:t>
            </a:r>
            <a:r>
              <a:rPr lang="ru-RU" sz="2000" b="1" dirty="0" err="1"/>
              <a:t>міг</a:t>
            </a:r>
            <a:r>
              <a:rPr lang="ru-RU" sz="2000" b="1" dirty="0"/>
              <a:t> би </a:t>
            </a:r>
            <a:r>
              <a:rPr lang="ru-RU" sz="2000" b="1" dirty="0" err="1"/>
              <a:t>скорегувати</a:t>
            </a:r>
            <a:r>
              <a:rPr lang="ru-RU" sz="2000" b="1" dirty="0"/>
              <a:t> </a:t>
            </a:r>
            <a:r>
              <a:rPr lang="ru-RU" sz="2000" b="1" dirty="0" err="1"/>
              <a:t>власну</a:t>
            </a:r>
            <a:r>
              <a:rPr lang="ru-RU" sz="2000" b="1" dirty="0"/>
              <a:t> </a:t>
            </a:r>
            <a:r>
              <a:rPr lang="ru-RU" sz="2000" b="1" dirty="0" err="1"/>
              <a:t>навчальну</a:t>
            </a:r>
            <a:r>
              <a:rPr lang="ru-RU" sz="2000" b="1" dirty="0"/>
              <a:t> </a:t>
            </a:r>
            <a:r>
              <a:rPr lang="ru-RU" sz="2000" b="1" dirty="0" err="1"/>
              <a:t>траєкторію</a:t>
            </a:r>
            <a:r>
              <a:rPr lang="ru-RU" sz="2000" b="1" dirty="0"/>
              <a:t>, </a:t>
            </a:r>
            <a:r>
              <a:rPr lang="ru-RU" sz="2000" b="1" dirty="0" err="1"/>
              <a:t>аби</a:t>
            </a:r>
            <a:r>
              <a:rPr lang="ru-RU" sz="2000" b="1" dirty="0"/>
              <a:t> </a:t>
            </a:r>
            <a:r>
              <a:rPr lang="ru-RU" sz="2000" b="1" dirty="0" err="1"/>
              <a:t>уникнути</a:t>
            </a:r>
            <a:r>
              <a:rPr lang="ru-RU" sz="2000" b="1" dirty="0"/>
              <a:t> </a:t>
            </a:r>
            <a:r>
              <a:rPr lang="ru-RU" sz="2000" b="1" dirty="0" err="1"/>
              <a:t>недопуску</a:t>
            </a:r>
            <a:r>
              <a:rPr lang="ru-RU" sz="2000" b="1" dirty="0"/>
              <a:t>. </a:t>
            </a:r>
            <a:r>
              <a:rPr lang="ru-RU" sz="2000" b="1" dirty="0" err="1"/>
              <a:t>Відповідь</a:t>
            </a:r>
            <a:r>
              <a:rPr lang="ru-RU" sz="2000" b="1" dirty="0"/>
              <a:t> </a:t>
            </a:r>
            <a:r>
              <a:rPr lang="ru-RU" sz="2000" b="1" dirty="0" err="1"/>
              <a:t>викладача</a:t>
            </a:r>
            <a:r>
              <a:rPr lang="ru-RU" sz="2000" b="1" dirty="0"/>
              <a:t> </a:t>
            </a:r>
            <a:r>
              <a:rPr lang="ru-RU" sz="2000" b="1" dirty="0" err="1"/>
              <a:t>демонструє</a:t>
            </a:r>
            <a:r>
              <a:rPr lang="ru-RU" sz="2000" b="1" dirty="0"/>
              <a:t>, </a:t>
            </a:r>
            <a:r>
              <a:rPr lang="ru-RU" sz="2000" b="1" dirty="0" err="1"/>
              <a:t>що</a:t>
            </a:r>
            <a:r>
              <a:rPr lang="ru-RU" sz="2000" b="1" dirty="0"/>
              <a:t> </a:t>
            </a:r>
            <a:r>
              <a:rPr lang="ru-RU" sz="2000" b="1" dirty="0" err="1"/>
              <a:t>він</a:t>
            </a:r>
            <a:r>
              <a:rPr lang="ru-RU" sz="2000" b="1" dirty="0"/>
              <a:t> </a:t>
            </a:r>
            <a:r>
              <a:rPr lang="ru-RU" sz="2000" b="1" dirty="0" err="1"/>
              <a:t>оцінював</a:t>
            </a:r>
            <a:r>
              <a:rPr lang="ru-RU" sz="2000" b="1" dirty="0"/>
              <a:t> </a:t>
            </a:r>
            <a:r>
              <a:rPr lang="ru-RU" sz="2000" b="1" dirty="0" err="1"/>
              <a:t>Михайла</a:t>
            </a:r>
            <a:r>
              <a:rPr lang="ru-RU" sz="2000" b="1" dirty="0"/>
              <a:t> на </a:t>
            </a:r>
            <a:r>
              <a:rPr lang="ru-RU" sz="2000" b="1" dirty="0" err="1"/>
              <a:t>власний</a:t>
            </a:r>
            <a:r>
              <a:rPr lang="ru-RU" sz="2000" b="1" dirty="0"/>
              <a:t> </a:t>
            </a:r>
            <a:r>
              <a:rPr lang="ru-RU" sz="2000" b="1" dirty="0" err="1"/>
              <a:t>розсуд</a:t>
            </a:r>
            <a:r>
              <a:rPr lang="ru-RU" sz="2000" b="1" dirty="0"/>
              <a:t>, без </a:t>
            </a:r>
            <a:r>
              <a:rPr lang="ru-RU" sz="2000" b="1" dirty="0" err="1"/>
              <a:t>чітких</a:t>
            </a:r>
            <a:r>
              <a:rPr lang="ru-RU" sz="2000" b="1" dirty="0"/>
              <a:t> </a:t>
            </a:r>
            <a:r>
              <a:rPr lang="ru-RU" sz="2000" b="1" dirty="0" err="1"/>
              <a:t>критеріїв</a:t>
            </a:r>
            <a:r>
              <a:rPr lang="ru-RU" sz="2000" b="1" dirty="0"/>
              <a:t>. </a:t>
            </a:r>
            <a:r>
              <a:rPr lang="ru-RU" sz="2000" b="1" dirty="0" err="1"/>
              <a:t>Відсутність</a:t>
            </a:r>
            <a:r>
              <a:rPr lang="ru-RU" sz="2000" b="1" dirty="0"/>
              <a:t> </a:t>
            </a:r>
            <a:r>
              <a:rPr lang="ru-RU" sz="2000" b="1" dirty="0" err="1"/>
              <a:t>останніх</a:t>
            </a:r>
            <a:r>
              <a:rPr lang="ru-RU" sz="2000" b="1" dirty="0"/>
              <a:t> </a:t>
            </a:r>
            <a:r>
              <a:rPr lang="ru-RU" sz="2000" b="1" dirty="0" err="1"/>
              <a:t>призводить</a:t>
            </a:r>
            <a:r>
              <a:rPr lang="ru-RU" sz="2000" b="1" dirty="0"/>
              <a:t> до </a:t>
            </a:r>
            <a:r>
              <a:rPr lang="ru-RU" sz="2000" b="1" dirty="0" err="1"/>
              <a:t>непрозорого</a:t>
            </a:r>
            <a:r>
              <a:rPr lang="ru-RU" sz="2000" b="1" dirty="0"/>
              <a:t> </a:t>
            </a:r>
            <a:r>
              <a:rPr lang="ru-RU" sz="2000" b="1" dirty="0" err="1"/>
              <a:t>оцінювання</a:t>
            </a:r>
            <a:r>
              <a:rPr lang="ru-RU" sz="2000" b="1" dirty="0"/>
              <a:t> 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2650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Академічна доброчесність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222286"/>
            <a:ext cx="8280919" cy="4159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/>
              <a:t>Академічна доброчесність – це невід’ємна </a:t>
            </a:r>
            <a:r>
              <a:rPr lang="uk-UA" sz="2400" b="1" dirty="0"/>
              <a:t>частина якості освіти</a:t>
            </a:r>
            <a:r>
              <a:rPr lang="uk-UA" sz="2400" b="1" dirty="0" smtClean="0"/>
              <a:t>. </a:t>
            </a:r>
          </a:p>
          <a:p>
            <a:pPr marL="0" indent="0">
              <a:buNone/>
            </a:pPr>
            <a:r>
              <a:rPr lang="uk-UA" sz="2400" b="1" dirty="0" smtClean="0"/>
              <a:t>Якість </a:t>
            </a:r>
            <a:r>
              <a:rPr lang="uk-UA" sz="2400" b="1" dirty="0"/>
              <a:t>освіти – це якість кожної окремої дисципліни, кожної окремої програми. </a:t>
            </a:r>
            <a:endParaRPr lang="uk-UA" sz="2400" b="1" dirty="0" smtClean="0"/>
          </a:p>
          <a:p>
            <a:pPr marL="0" indent="0">
              <a:buNone/>
            </a:pPr>
            <a:r>
              <a:rPr lang="uk-UA" sz="2400" b="1" dirty="0" smtClean="0"/>
              <a:t>Академічна </a:t>
            </a:r>
            <a:r>
              <a:rPr lang="uk-UA" sz="2400" b="1" dirty="0"/>
              <a:t>доброчесність – це спільна колективна робота, але і водночас особиста відповідальність кожного.</a:t>
            </a:r>
          </a:p>
        </p:txBody>
      </p:sp>
    </p:spTree>
    <p:extLst>
      <p:ext uri="{BB962C8B-B14F-4D97-AF65-F5344CB8AC3E}">
        <p14:creationId xmlns:p14="http://schemas.microsoft.com/office/powerpoint/2010/main" val="33316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16" y="44624"/>
            <a:ext cx="8712967" cy="4536504"/>
          </a:xfrm>
        </p:spPr>
        <p:txBody>
          <a:bodyPr/>
          <a:lstStyle/>
          <a:p>
            <a:r>
              <a:rPr lang="uk-UA" sz="2400" dirty="0" smtClean="0"/>
              <a:t>1. Чи </a:t>
            </a:r>
            <a:r>
              <a:rPr lang="uk-UA" sz="2400" dirty="0"/>
              <a:t>хотіли б ви, щоб вам проводив операцію хірург, який списував і нечесно здобував оцінки в медичному </a:t>
            </a:r>
            <a:r>
              <a:rPr lang="uk-UA" sz="2400" dirty="0" smtClean="0"/>
              <a:t>університеті?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2. Чи </a:t>
            </a:r>
            <a:r>
              <a:rPr lang="uk-UA" sz="2400" dirty="0"/>
              <a:t>почувалися б ви безпечно на мосту, </a:t>
            </a:r>
            <a:r>
              <a:rPr lang="uk-UA" sz="2400" dirty="0" err="1"/>
              <a:t>спроєктованому</a:t>
            </a:r>
            <a:r>
              <a:rPr lang="uk-UA" sz="2400" dirty="0"/>
              <a:t> інженером, який списував і нечесно здобував оцінки в технічному університеті</a:t>
            </a:r>
            <a:r>
              <a:rPr lang="uk-UA" sz="2400" dirty="0" smtClean="0"/>
              <a:t>?</a:t>
            </a:r>
            <a:br>
              <a:rPr lang="uk-UA" sz="2400" dirty="0" smtClean="0"/>
            </a:br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 smtClean="0"/>
              <a:t>3. Чи </a:t>
            </a:r>
            <a:r>
              <a:rPr lang="uk-UA" sz="2400" dirty="0"/>
              <a:t>довірили б ви складання вашої податкової звітності бухгалтеру, який постійно списував і нечесно отримував оцінки?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21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Академічна доброчесність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2276872"/>
            <a:ext cx="8280919" cy="3943017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 Закон України «Про освіту»;</a:t>
            </a:r>
          </a:p>
          <a:p>
            <a:r>
              <a:rPr lang="uk-UA" sz="3200" b="1" dirty="0" smtClean="0"/>
              <a:t> Закон України «Про фахову </a:t>
            </a:r>
            <a:r>
              <a:rPr lang="uk-UA" sz="3200" b="1" dirty="0" err="1" smtClean="0"/>
              <a:t>передвищу</a:t>
            </a:r>
            <a:r>
              <a:rPr lang="uk-UA" sz="3200" b="1" dirty="0" smtClean="0"/>
              <a:t> освіту»;</a:t>
            </a:r>
          </a:p>
          <a:p>
            <a:r>
              <a:rPr lang="uk-UA" sz="3200" b="1" dirty="0" smtClean="0"/>
              <a:t> Положення про академічну доброчесність.</a:t>
            </a:r>
            <a:endParaRPr lang="uk-UA" sz="3200" b="1" dirty="0"/>
          </a:p>
        </p:txBody>
      </p:sp>
    </p:spTree>
    <p:extLst>
      <p:ext uri="{BB962C8B-B14F-4D97-AF65-F5344CB8AC3E}">
        <p14:creationId xmlns:p14="http://schemas.microsoft.com/office/powerpoint/2010/main" val="25320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dirty="0"/>
              <a:t>Список використаних джерел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11560" y="2222286"/>
            <a:ext cx="8064895" cy="43750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1.	</a:t>
            </a:r>
            <a:r>
              <a:rPr lang="uk-UA" b="1" dirty="0"/>
              <a:t>Фундаментальні цінності академічної доброчесності. Міжнародний центр академічної доброчесності при </a:t>
            </a:r>
            <a:r>
              <a:rPr lang="uk-UA" b="1" dirty="0" err="1"/>
              <a:t>Ратлендському</a:t>
            </a:r>
            <a:r>
              <a:rPr lang="uk-UA" b="1" dirty="0"/>
              <a:t> інституті етики, Університет </a:t>
            </a:r>
            <a:r>
              <a:rPr lang="uk-UA" b="1" dirty="0" err="1"/>
              <a:t>Клемсон</a:t>
            </a:r>
            <a:r>
              <a:rPr lang="uk-UA" b="1" dirty="0"/>
              <a:t> в Південній Кароліні </a:t>
            </a:r>
            <a:r>
              <a:rPr lang="en-US" b="1" dirty="0"/>
              <a:t>Fishman, 2012.</a:t>
            </a:r>
          </a:p>
          <a:p>
            <a:pPr marL="0" indent="0">
              <a:buNone/>
            </a:pPr>
            <a:r>
              <a:rPr lang="en-US" b="1" dirty="0"/>
              <a:t>2.	</a:t>
            </a:r>
            <a:r>
              <a:rPr lang="uk-UA" b="1" dirty="0"/>
              <a:t>Про освіту: Закон України від 5 вересня 2017 року № 2145-</a:t>
            </a:r>
            <a:r>
              <a:rPr lang="en-US" b="1" dirty="0"/>
              <a:t>VIII (</a:t>
            </a:r>
            <a:r>
              <a:rPr lang="uk-UA" b="1" dirty="0"/>
              <a:t>зі змінами і доповненнями). </a:t>
            </a:r>
            <a:r>
              <a:rPr lang="en-US" b="1" dirty="0"/>
              <a:t>URL: https://zakon.rada.gov.ua/laws/show/2145-19#Text.</a:t>
            </a:r>
          </a:p>
          <a:p>
            <a:pPr marL="0" indent="0">
              <a:buNone/>
            </a:pPr>
            <a:r>
              <a:rPr lang="en-US" b="1" dirty="0"/>
              <a:t>3.	</a:t>
            </a:r>
            <a:r>
              <a:rPr lang="uk-UA" b="1" dirty="0"/>
              <a:t>Про фахову </a:t>
            </a:r>
            <a:r>
              <a:rPr lang="uk-UA" b="1" dirty="0" err="1"/>
              <a:t>передвищу</a:t>
            </a:r>
            <a:r>
              <a:rPr lang="uk-UA" b="1" dirty="0"/>
              <a:t> освіту: Закон України від 6 червня 2019 </a:t>
            </a:r>
            <a:r>
              <a:rPr lang="uk-UA" b="1" dirty="0" smtClean="0"/>
              <a:t>року№ </a:t>
            </a:r>
            <a:r>
              <a:rPr lang="uk-UA" b="1" dirty="0"/>
              <a:t>2745-</a:t>
            </a:r>
            <a:r>
              <a:rPr lang="en-US" b="1" dirty="0"/>
              <a:t>VIII (</a:t>
            </a:r>
            <a:r>
              <a:rPr lang="uk-UA" b="1" dirty="0"/>
              <a:t>зі змінами і доповненнями). </a:t>
            </a:r>
            <a:r>
              <a:rPr lang="en-US" b="1" dirty="0"/>
              <a:t>URL: https://zakon.rada.gov.ua/laws/ show/2745-19#Text.</a:t>
            </a:r>
          </a:p>
          <a:p>
            <a:pPr marL="0" indent="0">
              <a:buNone/>
            </a:pPr>
            <a:r>
              <a:rPr lang="en-US" b="1" dirty="0" smtClean="0"/>
              <a:t>4.	</a:t>
            </a:r>
            <a:r>
              <a:rPr lang="uk-UA" b="1" dirty="0" smtClean="0"/>
              <a:t>Про </a:t>
            </a:r>
            <a:r>
              <a:rPr lang="uk-UA" b="1" dirty="0"/>
              <a:t>академічну доброчесність: Положення, затверджене Педагогічною радою ВСП «</a:t>
            </a:r>
            <a:r>
              <a:rPr lang="uk-UA" b="1" dirty="0" err="1"/>
              <a:t>Рожищенський</a:t>
            </a:r>
            <a:r>
              <a:rPr lang="uk-UA" b="1" dirty="0"/>
              <a:t> фаховий коледж ЛНУВМБ імені С. З. </a:t>
            </a:r>
            <a:r>
              <a:rPr lang="uk-UA" b="1" dirty="0" err="1"/>
              <a:t>Гжицького</a:t>
            </a:r>
            <a:r>
              <a:rPr lang="uk-UA" b="1" dirty="0"/>
              <a:t>» від 29 червня 2022 року.</a:t>
            </a:r>
          </a:p>
          <a:p>
            <a:pPr marL="0" indent="0">
              <a:buNone/>
            </a:pPr>
            <a:r>
              <a:rPr lang="uk-UA" b="1" dirty="0"/>
              <a:t>5.	</a:t>
            </a:r>
            <a:r>
              <a:rPr lang="uk-UA" b="1" dirty="0" err="1"/>
              <a:t>Джессіка</a:t>
            </a:r>
            <a:r>
              <a:rPr lang="uk-UA" b="1" dirty="0"/>
              <a:t> </a:t>
            </a:r>
            <a:r>
              <a:rPr lang="uk-UA" b="1" dirty="0" err="1"/>
              <a:t>Аббадія</a:t>
            </a:r>
            <a:r>
              <a:rPr lang="uk-UA" b="1" dirty="0"/>
              <a:t>. Плагіат: Що потрібно знати та як запобігти плагіату.  </a:t>
            </a:r>
            <a:r>
              <a:rPr lang="en-US" b="1" dirty="0"/>
              <a:t>URL: https://mindthegraph.com/blog/uk/</a:t>
            </a:r>
            <a:r>
              <a:rPr lang="uk-UA" b="1" dirty="0"/>
              <a:t>плагіат/.</a:t>
            </a:r>
          </a:p>
          <a:p>
            <a:pPr marL="0" indent="0">
              <a:buNone/>
            </a:pPr>
            <a:r>
              <a:rPr lang="uk-UA" b="1" dirty="0"/>
              <a:t>6.	Матеріали онлайн-курсу «Академічна доброчесність», надані українською студією онлайн-освіти </a:t>
            </a:r>
            <a:r>
              <a:rPr lang="en-US" b="1" dirty="0" err="1"/>
              <a:t>EdEra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/>
              <a:t>7.	</a:t>
            </a:r>
            <a:r>
              <a:rPr lang="uk-UA" b="1" dirty="0"/>
              <a:t>Матеріали онлайн-курсу для викладачів «Академічна доброчесність», надані через платформу відкритих онлайн-курсів </a:t>
            </a:r>
            <a:r>
              <a:rPr lang="en-US" b="1" dirty="0"/>
              <a:t>Prometheus.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13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Академічна доброчесність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22803" y="1772816"/>
            <a:ext cx="8928991" cy="4087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/>
              <a:t>Сукупність </a:t>
            </a:r>
            <a:r>
              <a:rPr lang="uk-UA" sz="2400" b="1" dirty="0"/>
              <a:t>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</a:t>
            </a:r>
            <a:r>
              <a:rPr lang="uk-UA" sz="2400" b="1" dirty="0" smtClean="0"/>
              <a:t>досягнень. 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75156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997" y="332656"/>
            <a:ext cx="7524003" cy="1186474"/>
          </a:xfrm>
        </p:spPr>
        <p:txBody>
          <a:bodyPr/>
          <a:lstStyle/>
          <a:p>
            <a:pPr algn="ctr"/>
            <a:r>
              <a:rPr lang="uk-UA" dirty="0" smtClean="0"/>
              <a:t>Порушення </a:t>
            </a:r>
            <a:r>
              <a:rPr lang="uk-UA" dirty="0"/>
              <a:t>академічної доброчесності </a:t>
            </a:r>
          </a:p>
        </p:txBody>
      </p:sp>
      <p:graphicFrame>
        <p:nvGraphicFramePr>
          <p:cNvPr id="6" name="Місце для вмісту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998922"/>
              </p:ext>
            </p:extLst>
          </p:nvPr>
        </p:nvGraphicFramePr>
        <p:xfrm>
          <a:off x="809625" y="2204864"/>
          <a:ext cx="7524375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456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Порушення академічної доброчесності 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294034"/>
              </p:ext>
            </p:extLst>
          </p:nvPr>
        </p:nvGraphicFramePr>
        <p:xfrm>
          <a:off x="809625" y="2222500"/>
          <a:ext cx="7524750" cy="4590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493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Порушення академічної доброчесності 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578092"/>
              </p:ext>
            </p:extLst>
          </p:nvPr>
        </p:nvGraphicFramePr>
        <p:xfrm>
          <a:off x="809625" y="2222500"/>
          <a:ext cx="7524750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0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Порушення академічної доброчесності 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203664"/>
              </p:ext>
            </p:extLst>
          </p:nvPr>
        </p:nvGraphicFramePr>
        <p:xfrm>
          <a:off x="809625" y="2222500"/>
          <a:ext cx="7524750" cy="430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21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ований текст">
  <a:themeElements>
    <a:clrScheme name="Цитований текст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ований текст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ований текст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TM03457503[[fn=Цитований текст]]</Template>
  <TotalTime>280</TotalTime>
  <Words>2292</Words>
  <Application>Microsoft Office PowerPoint</Application>
  <PresentationFormat>Екран (4:3)</PresentationFormat>
  <Paragraphs>175</Paragraphs>
  <Slides>40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40</vt:i4>
      </vt:variant>
    </vt:vector>
  </HeadingPairs>
  <TitlesOfParts>
    <vt:vector size="46" baseType="lpstr">
      <vt:lpstr>Calibri</vt:lpstr>
      <vt:lpstr>Century Gothic</vt:lpstr>
      <vt:lpstr>Times New Roman</vt:lpstr>
      <vt:lpstr>Trebuchet MS</vt:lpstr>
      <vt:lpstr>Wingdings 2</vt:lpstr>
      <vt:lpstr>Цитований текст</vt:lpstr>
      <vt:lpstr>Академічна доброчесність – основа якості фахової передвищої освіти</vt:lpstr>
      <vt:lpstr>Академічна доброчесність</vt:lpstr>
      <vt:lpstr>Фундаментальні цінності академічної доброчесності</vt:lpstr>
      <vt:lpstr>Академічна доброчесність</vt:lpstr>
      <vt:lpstr>Академічна доброчесність</vt:lpstr>
      <vt:lpstr>Порушення академічної доброчесності </vt:lpstr>
      <vt:lpstr>Порушення академічної доброчесності </vt:lpstr>
      <vt:lpstr>Порушення академічної доброчесності </vt:lpstr>
      <vt:lpstr>Порушення академічної доброчесності </vt:lpstr>
      <vt:lpstr>Порушення академічної доброчесності </vt:lpstr>
      <vt:lpstr>Порушення академічної доброчесності </vt:lpstr>
      <vt:lpstr>Види плагіату</vt:lpstr>
      <vt:lpstr>Як уникнути плагіату</vt:lpstr>
      <vt:lpstr>Перевірка  на оригінальність (унікальність) тексту </vt:lpstr>
      <vt:lpstr>Програми для перевірки тексту на оригінальність (унікальність) тексту</vt:lpstr>
      <vt:lpstr>Програми для перевірки тексту на оригінальність (унікальність) тексту</vt:lpstr>
      <vt:lpstr>За порушення академічної доброчесності здобувачі освіти можуть бути притягнені до такої академічної відповідальності: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Практичні завдання на виявлення порушень академічної доброчесності</vt:lpstr>
      <vt:lpstr>Академічна доброчесність</vt:lpstr>
      <vt:lpstr>1. Чи хотіли б ви, щоб вам проводив операцію хірург, який списував і нечесно здобував оцінки в медичному університеті?  2. Чи почувалися б ви безпечно на мосту, спроєктованому інженером, який списував і нечесно здобував оцінки в технічному університеті?  3. Чи довірили б ви складання вашої податкової звітності бухгалтеру, який постійно списував і нечесно отримував оцінки?</vt:lpstr>
      <vt:lpstr>Список використаних джерел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Академічна доброчесність – основа якості фахової передвищої освіти</dc:title>
  <dc:creator>User</dc:creator>
  <cp:lastModifiedBy>User</cp:lastModifiedBy>
  <cp:revision>32</cp:revision>
  <dcterms:created xsi:type="dcterms:W3CDTF">2024-01-06T09:48:45Z</dcterms:created>
  <dcterms:modified xsi:type="dcterms:W3CDTF">2024-10-29T09:14:00Z</dcterms:modified>
</cp:coreProperties>
</file>